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5" d="100"/>
          <a:sy n="85" d="100"/>
        </p:scale>
        <p:origin x="18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D1AE683-8D75-435D-B5CC-02A36EAB3D9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7B263599-3007-44E9-A97A-4320A16ABE4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626A5996-3AED-4AEE-9999-96C8F2F180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F25AA18C-2CFA-4829-A20F-28774B7115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1E265252-02B3-4BD8-B423-5967AA04D1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301856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9F8D5ED-E712-4581-9B50-766739F115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7F221E11-CAA0-4CC9-A855-E81E85071B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5496C9A0-A160-4901-B80F-6DFD44AB7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F8C9B9D4-0320-4227-9D1B-38C82288E2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8EA1A69B-3B17-4355-A837-17F4B245F3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717839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7242FEE5-9CD0-4CF0-8259-EC3EC2EEA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94F8E41C-0A5D-473A-B6E1-6FC8CBE0F0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4E648E24-56CD-4225-B90F-BFA9DDE578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B6604631-0D03-40C5-9DE9-2BEC9172D2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699DCE86-37B8-45C9-AD7A-C20FFF9CE5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510379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B69F91E-F0F9-4203-A80E-B520107938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3A694D07-1AF5-4810-AE15-AD550F876E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20FDA502-4E9F-40BD-AF4C-4E96F9B296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40EDDE4B-4F6F-498E-B3CA-C3F02F94DF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C030CB0B-691E-493D-9C26-AEB8773F4A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58994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AB14BB9-13B8-44AF-9354-9D57AE03BD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6E106BA4-0573-456A-B415-7AE1114E35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14A025E3-4BE0-44DD-9FF7-1DB76D9919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A4A9A81B-1B0F-4DE0-AAB2-60ACF2978B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8004FB70-333F-4F3A-B23E-E622DA5CD6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574748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4A3991D-87F4-4A77-AB7F-ED2735F08A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AA78D82E-232F-4BB4-9011-1FB0EFBB230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3E96567F-869D-45DA-BA34-F88FA8A231D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08947ED7-F9E5-43CF-8754-2BB0B6F3EE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B4AF7707-15B5-40C2-8C47-C9B59259E8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F67EB1DF-2045-4D4A-B69F-7C029EB86C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43351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64168C8-838A-4808-B81E-DBD082210B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982201FE-0325-4A6A-8F76-68D95ED69EF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4B6878DC-3F23-4DE7-A37F-CD512E3838A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>
            <a:extLst>
              <a:ext uri="{FF2B5EF4-FFF2-40B4-BE49-F238E27FC236}">
                <a16:creationId xmlns:a16="http://schemas.microsoft.com/office/drawing/2014/main" id="{14425FC1-6A31-4273-A5F9-3B631552D13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Espaço Reservado para Conteúdo 5">
            <a:extLst>
              <a:ext uri="{FF2B5EF4-FFF2-40B4-BE49-F238E27FC236}">
                <a16:creationId xmlns:a16="http://schemas.microsoft.com/office/drawing/2014/main" id="{BA9AB814-F348-4BC3-875B-5CF3CE8CB62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>
            <a:extLst>
              <a:ext uri="{FF2B5EF4-FFF2-40B4-BE49-F238E27FC236}">
                <a16:creationId xmlns:a16="http://schemas.microsoft.com/office/drawing/2014/main" id="{02E7AF1A-0BD0-4B88-BE32-C6DDCA99C8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8" name="Espaço Reservado para Rodapé 7">
            <a:extLst>
              <a:ext uri="{FF2B5EF4-FFF2-40B4-BE49-F238E27FC236}">
                <a16:creationId xmlns:a16="http://schemas.microsoft.com/office/drawing/2014/main" id="{6F0F4704-2498-4711-B1F5-3D378B9734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>
            <a:extLst>
              <a:ext uri="{FF2B5EF4-FFF2-40B4-BE49-F238E27FC236}">
                <a16:creationId xmlns:a16="http://schemas.microsoft.com/office/drawing/2014/main" id="{F3687330-55AC-4420-8E0C-637196E093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9508011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7659895-133C-44AB-8DE3-F34CA36E5A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60939DF2-63B4-4D13-8120-CFFCDC531B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4" name="Espaço Reservado para Rodapé 3">
            <a:extLst>
              <a:ext uri="{FF2B5EF4-FFF2-40B4-BE49-F238E27FC236}">
                <a16:creationId xmlns:a16="http://schemas.microsoft.com/office/drawing/2014/main" id="{706D37FF-F4D6-41C9-86CD-9C494A36BE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>
            <a:extLst>
              <a:ext uri="{FF2B5EF4-FFF2-40B4-BE49-F238E27FC236}">
                <a16:creationId xmlns:a16="http://schemas.microsoft.com/office/drawing/2014/main" id="{9B91AD8A-C46A-4CF9-AFCC-60AE498063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99005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>
            <a:extLst>
              <a:ext uri="{FF2B5EF4-FFF2-40B4-BE49-F238E27FC236}">
                <a16:creationId xmlns:a16="http://schemas.microsoft.com/office/drawing/2014/main" id="{38944336-EE7B-48AC-B5CF-BF520A83E0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3" name="Espaço Reservado para Rodapé 2">
            <a:extLst>
              <a:ext uri="{FF2B5EF4-FFF2-40B4-BE49-F238E27FC236}">
                <a16:creationId xmlns:a16="http://schemas.microsoft.com/office/drawing/2014/main" id="{0B14C006-7720-4EFA-91D9-509F753214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>
            <a:extLst>
              <a:ext uri="{FF2B5EF4-FFF2-40B4-BE49-F238E27FC236}">
                <a16:creationId xmlns:a16="http://schemas.microsoft.com/office/drawing/2014/main" id="{BDC061E3-C20E-4325-9369-42422DA2CB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527505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5F4A7E0-C90C-4158-B154-F69BF4202F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9EC43663-2BAF-4A74-8CAB-D5E4956BE8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51CD8D24-B80F-4148-9686-1592D44B72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EA918DCE-9AA4-43E8-ACCB-CEDC532B6F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9336C75D-B83D-4366-9A25-2CFAC1DFF6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9E5EC0A1-382A-4A06-8016-ED90577047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106121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F1243B6-F027-41D3-8258-9E66D23559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>
            <a:extLst>
              <a:ext uri="{FF2B5EF4-FFF2-40B4-BE49-F238E27FC236}">
                <a16:creationId xmlns:a16="http://schemas.microsoft.com/office/drawing/2014/main" id="{1226DF9A-E0AB-4559-B8E8-D92D21A0E18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94186E13-26D2-4100-B77D-4938BEA1B4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0F4634C8-3159-4E6B-B77E-7E30274F4C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6B29164C-C2DF-412D-9A84-D0FFBA4870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9D2C5049-4B5C-41B9-AA00-8DB34066E2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15126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>
            <a:extLst>
              <a:ext uri="{FF2B5EF4-FFF2-40B4-BE49-F238E27FC236}">
                <a16:creationId xmlns:a16="http://schemas.microsoft.com/office/drawing/2014/main" id="{B8B6417A-5B54-4ECF-9E96-2482F65DF6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720B04AB-6B65-4BFC-AB29-6F28233623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8E422C66-65AB-40FE-B1FF-5E45DFDC32C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B82631-C5D3-4CFE-853C-35C07F08AD94}" type="datetimeFigureOut">
              <a:rPr lang="pt-BR" smtClean="0"/>
              <a:t>04/06/2018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353B1DD4-A588-4DCE-9708-6CDB976AC26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B3FC472F-362D-426C-9190-6581EA1FC33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0C76EC-0D01-4E95-8D1E-71E22C7BB7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923007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ângulo 4">
            <a:extLst>
              <a:ext uri="{FF2B5EF4-FFF2-40B4-BE49-F238E27FC236}">
                <a16:creationId xmlns:a16="http://schemas.microsoft.com/office/drawing/2014/main" id="{B038329E-745A-4557-9FC4-008677D73770}"/>
              </a:ext>
            </a:extLst>
          </p:cNvPr>
          <p:cNvSpPr/>
          <p:nvPr/>
        </p:nvSpPr>
        <p:spPr>
          <a:xfrm>
            <a:off x="4306957" y="1656522"/>
            <a:ext cx="2451652" cy="190831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STM32F411</a:t>
            </a:r>
          </a:p>
        </p:txBody>
      </p:sp>
      <p:sp>
        <p:nvSpPr>
          <p:cNvPr id="7" name="Seta: para Baixo 6">
            <a:extLst>
              <a:ext uri="{FF2B5EF4-FFF2-40B4-BE49-F238E27FC236}">
                <a16:creationId xmlns:a16="http://schemas.microsoft.com/office/drawing/2014/main" id="{C6AAC26F-DB70-44E4-8564-7D971FD5DA88}"/>
              </a:ext>
            </a:extLst>
          </p:cNvPr>
          <p:cNvSpPr/>
          <p:nvPr/>
        </p:nvSpPr>
        <p:spPr>
          <a:xfrm>
            <a:off x="5243688" y="3564835"/>
            <a:ext cx="801511" cy="163664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900" dirty="0"/>
              <a:t>3,0V</a:t>
            </a:r>
          </a:p>
        </p:txBody>
      </p:sp>
      <p:sp>
        <p:nvSpPr>
          <p:cNvPr id="8" name="Retângulo 7">
            <a:extLst>
              <a:ext uri="{FF2B5EF4-FFF2-40B4-BE49-F238E27FC236}">
                <a16:creationId xmlns:a16="http://schemas.microsoft.com/office/drawing/2014/main" id="{06B6CD4D-7565-4181-AAB7-F20E65B83F67}"/>
              </a:ext>
            </a:extLst>
          </p:cNvPr>
          <p:cNvSpPr/>
          <p:nvPr/>
        </p:nvSpPr>
        <p:spPr>
          <a:xfrm>
            <a:off x="4854222" y="5201478"/>
            <a:ext cx="1580445" cy="939678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NRF24L1</a:t>
            </a:r>
          </a:p>
        </p:txBody>
      </p:sp>
      <p:sp>
        <p:nvSpPr>
          <p:cNvPr id="11" name="Retângulo 10">
            <a:extLst>
              <a:ext uri="{FF2B5EF4-FFF2-40B4-BE49-F238E27FC236}">
                <a16:creationId xmlns:a16="http://schemas.microsoft.com/office/drawing/2014/main" id="{2BA109A2-DF8E-4B24-800E-222E1235BC68}"/>
              </a:ext>
            </a:extLst>
          </p:cNvPr>
          <p:cNvSpPr/>
          <p:nvPr/>
        </p:nvSpPr>
        <p:spPr>
          <a:xfrm>
            <a:off x="8466667" y="3872089"/>
            <a:ext cx="1061155" cy="688622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LED</a:t>
            </a:r>
          </a:p>
        </p:txBody>
      </p:sp>
      <p:cxnSp>
        <p:nvCxnSpPr>
          <p:cNvPr id="13" name="Conector de Seta Reta 12">
            <a:extLst>
              <a:ext uri="{FF2B5EF4-FFF2-40B4-BE49-F238E27FC236}">
                <a16:creationId xmlns:a16="http://schemas.microsoft.com/office/drawing/2014/main" id="{79873F90-B55A-49F1-98D0-C63FF1492B36}"/>
              </a:ext>
            </a:extLst>
          </p:cNvPr>
          <p:cNvCxnSpPr/>
          <p:nvPr/>
        </p:nvCxnSpPr>
        <p:spPr>
          <a:xfrm>
            <a:off x="4944533" y="3564835"/>
            <a:ext cx="0" cy="1636643"/>
          </a:xfrm>
          <a:prstGeom prst="straightConnector1">
            <a:avLst/>
          </a:prstGeom>
          <a:ln w="28575">
            <a:solidFill>
              <a:schemeClr val="accent6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ector: Angulado 14">
            <a:extLst>
              <a:ext uri="{FF2B5EF4-FFF2-40B4-BE49-F238E27FC236}">
                <a16:creationId xmlns:a16="http://schemas.microsoft.com/office/drawing/2014/main" id="{E6A8ED62-584A-4B1A-A40D-23E1AE020653}"/>
              </a:ext>
            </a:extLst>
          </p:cNvPr>
          <p:cNvCxnSpPr>
            <a:cxnSpLocks/>
            <a:endCxn id="11" idx="1"/>
          </p:cNvCxnSpPr>
          <p:nvPr/>
        </p:nvCxnSpPr>
        <p:spPr>
          <a:xfrm>
            <a:off x="6758611" y="3273778"/>
            <a:ext cx="1708056" cy="942622"/>
          </a:xfrm>
          <a:prstGeom prst="bentConnector3">
            <a:avLst>
              <a:gd name="adj1" fmla="val 50000"/>
            </a:avLst>
          </a:prstGeom>
          <a:ln w="25400"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CaixaDeTexto 18">
            <a:extLst>
              <a:ext uri="{FF2B5EF4-FFF2-40B4-BE49-F238E27FC236}">
                <a16:creationId xmlns:a16="http://schemas.microsoft.com/office/drawing/2014/main" id="{0E282B3E-5E59-4BC5-B06F-B5A6E721E893}"/>
              </a:ext>
            </a:extLst>
          </p:cNvPr>
          <p:cNvSpPr txBox="1"/>
          <p:nvPr/>
        </p:nvSpPr>
        <p:spPr>
          <a:xfrm>
            <a:off x="10693359" y="5023556"/>
            <a:ext cx="80151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accent6"/>
                </a:solidFill>
              </a:rPr>
              <a:t>SPI</a:t>
            </a:r>
          </a:p>
          <a:p>
            <a:r>
              <a:rPr lang="pt-BR" dirty="0">
                <a:solidFill>
                  <a:schemeClr val="accent2"/>
                </a:solidFill>
              </a:rPr>
              <a:t>VCC</a:t>
            </a:r>
          </a:p>
          <a:p>
            <a:r>
              <a:rPr lang="pt-BR" dirty="0">
                <a:solidFill>
                  <a:schemeClr val="bg1">
                    <a:lumMod val="50000"/>
                  </a:schemeClr>
                </a:solidFill>
              </a:rPr>
              <a:t>GPIO</a:t>
            </a:r>
          </a:p>
        </p:txBody>
      </p:sp>
      <p:sp>
        <p:nvSpPr>
          <p:cNvPr id="20" name="Retângulo 19">
            <a:extLst>
              <a:ext uri="{FF2B5EF4-FFF2-40B4-BE49-F238E27FC236}">
                <a16:creationId xmlns:a16="http://schemas.microsoft.com/office/drawing/2014/main" id="{DB739A80-F523-4C1C-9A02-E15E29A01A4E}"/>
              </a:ext>
            </a:extLst>
          </p:cNvPr>
          <p:cNvSpPr/>
          <p:nvPr/>
        </p:nvSpPr>
        <p:spPr>
          <a:xfrm>
            <a:off x="3025422" y="0"/>
            <a:ext cx="485402" cy="6858000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21" name="Seta: para a Direita 20">
            <a:extLst>
              <a:ext uri="{FF2B5EF4-FFF2-40B4-BE49-F238E27FC236}">
                <a16:creationId xmlns:a16="http://schemas.microsoft.com/office/drawing/2014/main" id="{F06764EE-CAFE-4075-BE56-534FDA066A87}"/>
              </a:ext>
            </a:extLst>
          </p:cNvPr>
          <p:cNvSpPr/>
          <p:nvPr/>
        </p:nvSpPr>
        <p:spPr>
          <a:xfrm>
            <a:off x="3510824" y="2363372"/>
            <a:ext cx="796131" cy="618979"/>
          </a:xfrm>
          <a:prstGeom prst="right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22" name="Seta: para a Direita 21">
            <a:extLst>
              <a:ext uri="{FF2B5EF4-FFF2-40B4-BE49-F238E27FC236}">
                <a16:creationId xmlns:a16="http://schemas.microsoft.com/office/drawing/2014/main" id="{8EF1AFC4-AEFA-4CA2-95DA-AB3BB774755A}"/>
              </a:ext>
            </a:extLst>
          </p:cNvPr>
          <p:cNvSpPr/>
          <p:nvPr/>
        </p:nvSpPr>
        <p:spPr>
          <a:xfrm>
            <a:off x="3510824" y="5346721"/>
            <a:ext cx="1343398" cy="632048"/>
          </a:xfrm>
          <a:prstGeom prst="rightArrow">
            <a:avLst>
              <a:gd name="adj1" fmla="val 36646"/>
              <a:gd name="adj2" fmla="val 50000"/>
            </a:avLst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3302344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7</Words>
  <Application>Microsoft Office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Sérgio Gabriel</dc:creator>
  <cp:lastModifiedBy>Sérgio Gabriel</cp:lastModifiedBy>
  <cp:revision>3</cp:revision>
  <dcterms:created xsi:type="dcterms:W3CDTF">2018-06-05T02:47:30Z</dcterms:created>
  <dcterms:modified xsi:type="dcterms:W3CDTF">2018-06-05T03:22:06Z</dcterms:modified>
</cp:coreProperties>
</file>

<file path=docProps/thumbnail.jpeg>
</file>