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1AE683-8D75-435D-B5CC-02A36EAB3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263599-3007-44E9-A97A-4320A16AB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26A5996-3AED-4AEE-9999-96C8F2F1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25AA18C-2CFA-4829-A20F-28774B71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265252-02B3-4BD8-B423-5967AA04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018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F8D5ED-E712-4581-9B50-766739F11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F221E11-CAA0-4CC9-A855-E81E85071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96C9A0-A160-4901-B80F-6DFD44AB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8C9B9D4-0320-4227-9D1B-38C82288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1A69B-3B17-4355-A837-17F4B245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178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42FEE5-9CD0-4CF0-8259-EC3EC2EEA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4F8E41C-0A5D-473A-B6E1-6FC8CBE0F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E648E24-56CD-4225-B90F-BFA9DDE57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604631-0D03-40C5-9DE9-2BEC9172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99DCE86-37B8-45C9-AD7A-C20FFF9CE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03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69F91E-F0F9-4203-A80E-B52010793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694D07-1AF5-4810-AE15-AD550F876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FDA502-4E9F-40BD-AF4C-4E96F9B29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EDDE4B-4F6F-498E-B3CA-C3F02F94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30CB0B-691E-493D-9C26-AEB8773F4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89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14BB9-13B8-44AF-9354-9D57AE03B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E106BA4-0573-456A-B415-7AE1114E3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4A025E3-4BE0-44DD-9FF7-1DB76D991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4A9A81B-1B0F-4DE0-AAB2-60ACF29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04FB70-333F-4F3A-B23E-E622DA5CD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747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A3991D-87F4-4A77-AB7F-ED2735F08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78D82E-232F-4BB4-9011-1FB0EFBB23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E96567F-869D-45DA-BA34-F88FA8A23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8947ED7-F9E5-43CF-8754-2BB0B6F3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4AF7707-15B5-40C2-8C47-C9B59259E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67EB1DF-2045-4D4A-B69F-7C029EB86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335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4168C8-838A-4808-B81E-DBD08221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2201FE-0325-4A6A-8F76-68D95ED69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B6878DC-3F23-4DE7-A37F-CD512E383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4425FC1-6A31-4273-A5F9-3B631552D1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9AB814-F348-4BC3-875B-5CF3CE8CB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2E7AF1A-0BD0-4B88-BE32-C6DDCA99C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F0F4704-2498-4711-B1F5-3D378B973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3687330-55AC-4420-8E0C-637196E0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80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659895-133C-44AB-8DE3-F34CA36E5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0939DF2-63B4-4D13-8120-CFFCDC53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06D37FF-F4D6-41C9-86CD-9C494A36B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B91AD8A-C46A-4CF9-AFCC-60AE4980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900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8944336-EE7B-48AC-B5CF-BF520A83E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B14C006-7720-4EFA-91D9-509F75321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DC061E3-C20E-4325-9369-42422DA2C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275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F4A7E0-C90C-4158-B154-F69BF4202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C43663-2BAF-4A74-8CAB-D5E4956BE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1CD8D24-B80F-4148-9686-1592D44B7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918DCE-9AA4-43E8-ACCB-CEDC532B6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336C75D-B83D-4366-9A25-2CFAC1DFF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E5EC0A1-382A-4A06-8016-ED905770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61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243B6-F027-41D3-8258-9E66D2355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226DF9A-E0AB-4559-B8E8-D92D21A0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4186E13-26D2-4100-B77D-4938BEA1B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F4634C8-3159-4E6B-B77E-7E30274F4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B29164C-C2DF-412D-9A84-D0FFBA48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D2C5049-4B5C-41B9-AA00-8DB34066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51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8B6417A-5B54-4ECF-9E96-2482F65DF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0B04AB-6B65-4BFC-AB29-6F2823362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422C66-65AB-40FE-B1FF-5E45DFDC32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82631-C5D3-4CFE-853C-35C07F08AD94}" type="datetimeFigureOut">
              <a:rPr lang="pt-BR" smtClean="0"/>
              <a:t>04/06/2018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53B1DD4-A588-4DCE-9708-6CDB976AC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FC472F-362D-426C-9190-6581EA1FC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C76EC-0D01-4E95-8D1E-71E22C7BB7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300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B038329E-745A-4557-9FC4-008677D73770}"/>
              </a:ext>
            </a:extLst>
          </p:cNvPr>
          <p:cNvSpPr/>
          <p:nvPr/>
        </p:nvSpPr>
        <p:spPr>
          <a:xfrm>
            <a:off x="4306957" y="1656522"/>
            <a:ext cx="2451652" cy="1908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STM32F411</a:t>
            </a:r>
          </a:p>
        </p:txBody>
      </p:sp>
      <p:sp>
        <p:nvSpPr>
          <p:cNvPr id="7" name="Seta: para Baixo 6">
            <a:extLst>
              <a:ext uri="{FF2B5EF4-FFF2-40B4-BE49-F238E27FC236}">
                <a16:creationId xmlns:a16="http://schemas.microsoft.com/office/drawing/2014/main" id="{C6AAC26F-DB70-44E4-8564-7D971FD5DA88}"/>
              </a:ext>
            </a:extLst>
          </p:cNvPr>
          <p:cNvSpPr/>
          <p:nvPr/>
        </p:nvSpPr>
        <p:spPr>
          <a:xfrm>
            <a:off x="5243688" y="3564835"/>
            <a:ext cx="801511" cy="1636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/>
              <a:t>3,0V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6B6CD4D-7565-4181-AAB7-F20E65B83F67}"/>
              </a:ext>
            </a:extLst>
          </p:cNvPr>
          <p:cNvSpPr/>
          <p:nvPr/>
        </p:nvSpPr>
        <p:spPr>
          <a:xfrm>
            <a:off x="4854222" y="5201478"/>
            <a:ext cx="1580445" cy="9396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NRF24L1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2BA109A2-DF8E-4B24-800E-222E1235BC68}"/>
              </a:ext>
            </a:extLst>
          </p:cNvPr>
          <p:cNvSpPr/>
          <p:nvPr/>
        </p:nvSpPr>
        <p:spPr>
          <a:xfrm>
            <a:off x="8466667" y="3872089"/>
            <a:ext cx="1061155" cy="68862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LED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79873F90-B55A-49F1-98D0-C63FF1492B36}"/>
              </a:ext>
            </a:extLst>
          </p:cNvPr>
          <p:cNvCxnSpPr/>
          <p:nvPr/>
        </p:nvCxnSpPr>
        <p:spPr>
          <a:xfrm>
            <a:off x="4944533" y="3564835"/>
            <a:ext cx="0" cy="1636643"/>
          </a:xfrm>
          <a:prstGeom prst="straightConnector1">
            <a:avLst/>
          </a:prstGeom>
          <a:ln w="28575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: Angulado 14">
            <a:extLst>
              <a:ext uri="{FF2B5EF4-FFF2-40B4-BE49-F238E27FC236}">
                <a16:creationId xmlns:a16="http://schemas.microsoft.com/office/drawing/2014/main" id="{E6A8ED62-584A-4B1A-A40D-23E1AE020653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6758611" y="3273778"/>
            <a:ext cx="1708056" cy="942622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E282B3E-5E59-4BC5-B06F-B5A6E721E893}"/>
              </a:ext>
            </a:extLst>
          </p:cNvPr>
          <p:cNvSpPr txBox="1"/>
          <p:nvPr/>
        </p:nvSpPr>
        <p:spPr>
          <a:xfrm>
            <a:off x="10693359" y="5023556"/>
            <a:ext cx="801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6"/>
                </a:solidFill>
              </a:rPr>
              <a:t>SPI</a:t>
            </a:r>
          </a:p>
          <a:p>
            <a:r>
              <a:rPr lang="pt-BR" dirty="0">
                <a:solidFill>
                  <a:schemeClr val="accent2"/>
                </a:solidFill>
              </a:rPr>
              <a:t>VCC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GPIO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DB739A80-F523-4C1C-9A02-E15E29A01A4E}"/>
              </a:ext>
            </a:extLst>
          </p:cNvPr>
          <p:cNvSpPr/>
          <p:nvPr/>
        </p:nvSpPr>
        <p:spPr>
          <a:xfrm>
            <a:off x="3025422" y="0"/>
            <a:ext cx="485402" cy="685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1" name="Seta: para a Direita 20">
            <a:extLst>
              <a:ext uri="{FF2B5EF4-FFF2-40B4-BE49-F238E27FC236}">
                <a16:creationId xmlns:a16="http://schemas.microsoft.com/office/drawing/2014/main" id="{F06764EE-CAFE-4075-BE56-534FDA066A87}"/>
              </a:ext>
            </a:extLst>
          </p:cNvPr>
          <p:cNvSpPr/>
          <p:nvPr/>
        </p:nvSpPr>
        <p:spPr>
          <a:xfrm>
            <a:off x="3510824" y="2363372"/>
            <a:ext cx="796131" cy="61897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Seta: para a Direita 21">
            <a:extLst>
              <a:ext uri="{FF2B5EF4-FFF2-40B4-BE49-F238E27FC236}">
                <a16:creationId xmlns:a16="http://schemas.microsoft.com/office/drawing/2014/main" id="{8EF1AFC4-AEFA-4CA2-95DA-AB3BB774755A}"/>
              </a:ext>
            </a:extLst>
          </p:cNvPr>
          <p:cNvSpPr/>
          <p:nvPr/>
        </p:nvSpPr>
        <p:spPr>
          <a:xfrm>
            <a:off x="3510824" y="5346721"/>
            <a:ext cx="1343398" cy="632048"/>
          </a:xfrm>
          <a:prstGeom prst="rightArrow">
            <a:avLst>
              <a:gd name="adj1" fmla="val 36646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30234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Sérgio Gabriel</dc:creator>
  <cp:lastModifiedBy>Sérgio Gabriel</cp:lastModifiedBy>
  <cp:revision>3</cp:revision>
  <dcterms:created xsi:type="dcterms:W3CDTF">2018-06-05T02:47:30Z</dcterms:created>
  <dcterms:modified xsi:type="dcterms:W3CDTF">2018-06-05T03:22:06Z</dcterms:modified>
</cp:coreProperties>
</file>