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88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132" y="10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082169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906211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65475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63330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889056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280194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86464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25780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02846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568615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354291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BAC8F0-D5F0-4A11-8664-A0A6807E27A9}" type="datetimeFigureOut">
              <a:rPr lang="pt-BR" smtClean="0"/>
              <a:t>26/05/2017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128301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9" name="Conector: Angulado 28"/>
          <p:cNvCxnSpPr>
            <a:cxnSpLocks/>
            <a:stCxn id="14" idx="2"/>
            <a:endCxn id="8" idx="0"/>
          </p:cNvCxnSpPr>
          <p:nvPr/>
        </p:nvCxnSpPr>
        <p:spPr>
          <a:xfrm rot="5400000">
            <a:off x="8193312" y="3570514"/>
            <a:ext cx="740232" cy="12700"/>
          </a:xfrm>
          <a:prstGeom prst="bentConnector3">
            <a:avLst>
              <a:gd name="adj1" fmla="val 50000"/>
            </a:avLst>
          </a:prstGeom>
          <a:ln w="190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tângulo 13"/>
          <p:cNvSpPr/>
          <p:nvPr/>
        </p:nvSpPr>
        <p:spPr>
          <a:xfrm>
            <a:off x="7808685" y="2307770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</a:t>
            </a:r>
          </a:p>
        </p:txBody>
      </p:sp>
      <p:sp>
        <p:nvSpPr>
          <p:cNvPr id="4" name="Retângulo 3"/>
          <p:cNvSpPr/>
          <p:nvPr/>
        </p:nvSpPr>
        <p:spPr>
          <a:xfrm>
            <a:off x="5050971" y="2307770"/>
            <a:ext cx="1509486" cy="892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 err="1"/>
              <a:t>uC</a:t>
            </a:r>
            <a:endParaRPr lang="pt-BR" dirty="0"/>
          </a:p>
          <a:p>
            <a:pPr algn="ctr"/>
            <a:r>
              <a:rPr lang="pt-BR" dirty="0"/>
              <a:t>STM32F4</a:t>
            </a:r>
          </a:p>
        </p:txBody>
      </p:sp>
      <p:sp>
        <p:nvSpPr>
          <p:cNvPr id="5" name="Retângulo 4"/>
          <p:cNvSpPr/>
          <p:nvPr/>
        </p:nvSpPr>
        <p:spPr>
          <a:xfrm>
            <a:off x="5050971" y="587830"/>
            <a:ext cx="1509486" cy="892628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Alimentação</a:t>
            </a:r>
          </a:p>
        </p:txBody>
      </p:sp>
      <p:sp>
        <p:nvSpPr>
          <p:cNvPr id="6" name="Retângulo 5"/>
          <p:cNvSpPr/>
          <p:nvPr/>
        </p:nvSpPr>
        <p:spPr>
          <a:xfrm>
            <a:off x="2793999" y="587830"/>
            <a:ext cx="1509486" cy="892628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Bateria</a:t>
            </a:r>
          </a:p>
          <a:p>
            <a:pPr algn="ctr"/>
            <a:r>
              <a:rPr lang="pt-BR" dirty="0"/>
              <a:t>7,4V</a:t>
            </a:r>
          </a:p>
        </p:txBody>
      </p:sp>
      <p:sp>
        <p:nvSpPr>
          <p:cNvPr id="7" name="Retângulo 6"/>
          <p:cNvSpPr/>
          <p:nvPr/>
        </p:nvSpPr>
        <p:spPr>
          <a:xfrm>
            <a:off x="2793999" y="2307770"/>
            <a:ext cx="1509486" cy="892628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Rádio</a:t>
            </a:r>
          </a:p>
          <a:p>
            <a:pPr algn="ctr"/>
            <a:r>
              <a:rPr lang="pt-BR" dirty="0"/>
              <a:t>NRF24</a:t>
            </a:r>
          </a:p>
        </p:txBody>
      </p:sp>
      <p:sp>
        <p:nvSpPr>
          <p:cNvPr id="8" name="Retângulo 7"/>
          <p:cNvSpPr/>
          <p:nvPr/>
        </p:nvSpPr>
        <p:spPr>
          <a:xfrm>
            <a:off x="7808685" y="3940630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9" name="Retângulo 8"/>
          <p:cNvSpPr/>
          <p:nvPr/>
        </p:nvSpPr>
        <p:spPr>
          <a:xfrm>
            <a:off x="7961085" y="4093030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10" name="Retângulo 9"/>
          <p:cNvSpPr/>
          <p:nvPr/>
        </p:nvSpPr>
        <p:spPr>
          <a:xfrm>
            <a:off x="8113485" y="4245430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11" name="Retângulo 10"/>
          <p:cNvSpPr/>
          <p:nvPr/>
        </p:nvSpPr>
        <p:spPr>
          <a:xfrm>
            <a:off x="8265885" y="4397830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12" name="Retângulo 11"/>
          <p:cNvSpPr/>
          <p:nvPr/>
        </p:nvSpPr>
        <p:spPr>
          <a:xfrm>
            <a:off x="8418285" y="4550230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  <a:p>
            <a:pPr algn="ctr"/>
            <a:r>
              <a:rPr lang="pt-BR" dirty="0"/>
              <a:t>x5</a:t>
            </a:r>
          </a:p>
        </p:txBody>
      </p:sp>
      <p:sp>
        <p:nvSpPr>
          <p:cNvPr id="15" name="Retângulo 14"/>
          <p:cNvSpPr/>
          <p:nvPr/>
        </p:nvSpPr>
        <p:spPr>
          <a:xfrm>
            <a:off x="7961085" y="2460170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</a:t>
            </a:r>
          </a:p>
        </p:txBody>
      </p:sp>
      <p:sp>
        <p:nvSpPr>
          <p:cNvPr id="16" name="Retângulo 15"/>
          <p:cNvSpPr/>
          <p:nvPr/>
        </p:nvSpPr>
        <p:spPr>
          <a:xfrm>
            <a:off x="8113485" y="2612570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</a:t>
            </a:r>
          </a:p>
        </p:txBody>
      </p:sp>
      <p:sp>
        <p:nvSpPr>
          <p:cNvPr id="17" name="Retângulo 16"/>
          <p:cNvSpPr/>
          <p:nvPr/>
        </p:nvSpPr>
        <p:spPr>
          <a:xfrm>
            <a:off x="8265885" y="2764970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</a:t>
            </a:r>
          </a:p>
        </p:txBody>
      </p:sp>
      <p:sp>
        <p:nvSpPr>
          <p:cNvPr id="18" name="Retângulo 17"/>
          <p:cNvSpPr/>
          <p:nvPr/>
        </p:nvSpPr>
        <p:spPr>
          <a:xfrm>
            <a:off x="8418285" y="2917370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 x5</a:t>
            </a:r>
          </a:p>
        </p:txBody>
      </p:sp>
      <p:sp>
        <p:nvSpPr>
          <p:cNvPr id="19" name="Retângulo 18"/>
          <p:cNvSpPr/>
          <p:nvPr/>
        </p:nvSpPr>
        <p:spPr>
          <a:xfrm>
            <a:off x="5050971" y="3984170"/>
            <a:ext cx="1509486" cy="8926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de Chute</a:t>
            </a:r>
          </a:p>
        </p:txBody>
      </p:sp>
      <p:sp>
        <p:nvSpPr>
          <p:cNvPr id="20" name="Retângulo 19"/>
          <p:cNvSpPr/>
          <p:nvPr/>
        </p:nvSpPr>
        <p:spPr>
          <a:xfrm>
            <a:off x="7895771" y="5638798"/>
            <a:ext cx="1509486" cy="892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Bola</a:t>
            </a:r>
          </a:p>
        </p:txBody>
      </p:sp>
      <p:cxnSp>
        <p:nvCxnSpPr>
          <p:cNvPr id="22" name="Conector reto 21"/>
          <p:cNvCxnSpPr>
            <a:cxnSpLocks/>
            <a:stCxn id="6" idx="3"/>
            <a:endCxn id="5" idx="1"/>
          </p:cNvCxnSpPr>
          <p:nvPr/>
        </p:nvCxnSpPr>
        <p:spPr>
          <a:xfrm>
            <a:off x="4303485" y="1034144"/>
            <a:ext cx="747486" cy="0"/>
          </a:xfrm>
          <a:prstGeom prst="line">
            <a:avLst/>
          </a:prstGeom>
          <a:ln w="190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Conector: Angulado 26"/>
          <p:cNvCxnSpPr>
            <a:cxnSpLocks/>
            <a:stCxn id="5" idx="3"/>
            <a:endCxn id="14" idx="0"/>
          </p:cNvCxnSpPr>
          <p:nvPr/>
        </p:nvCxnSpPr>
        <p:spPr>
          <a:xfrm>
            <a:off x="6560457" y="1034144"/>
            <a:ext cx="2002971" cy="1273626"/>
          </a:xfrm>
          <a:prstGeom prst="bentConnector2">
            <a:avLst/>
          </a:prstGeom>
          <a:ln w="190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CaixaDeTexto 34"/>
          <p:cNvSpPr txBox="1"/>
          <p:nvPr/>
        </p:nvSpPr>
        <p:spPr>
          <a:xfrm>
            <a:off x="4393182" y="849478"/>
            <a:ext cx="607859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pt-BR" dirty="0"/>
              <a:t>7,4V</a:t>
            </a:r>
          </a:p>
        </p:txBody>
      </p:sp>
      <p:sp>
        <p:nvSpPr>
          <p:cNvPr id="36" name="CaixaDeTexto 35"/>
          <p:cNvSpPr txBox="1"/>
          <p:nvPr/>
        </p:nvSpPr>
        <p:spPr>
          <a:xfrm>
            <a:off x="7766013" y="849478"/>
            <a:ext cx="607859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pt-BR" dirty="0"/>
              <a:t>7,4V</a:t>
            </a:r>
          </a:p>
        </p:txBody>
      </p:sp>
      <p:cxnSp>
        <p:nvCxnSpPr>
          <p:cNvPr id="37" name="Conector: Angulado 36"/>
          <p:cNvCxnSpPr>
            <a:cxnSpLocks/>
            <a:stCxn id="5" idx="2"/>
            <a:endCxn id="4" idx="0"/>
          </p:cNvCxnSpPr>
          <p:nvPr/>
        </p:nvCxnSpPr>
        <p:spPr>
          <a:xfrm rot="5400000">
            <a:off x="5392058" y="1894114"/>
            <a:ext cx="827312" cy="12700"/>
          </a:xfrm>
          <a:prstGeom prst="bentConnector3">
            <a:avLst>
              <a:gd name="adj1" fmla="val 50000"/>
            </a:avLst>
          </a:prstGeom>
          <a:ln w="63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onector: Angulado 41"/>
          <p:cNvCxnSpPr>
            <a:cxnSpLocks/>
          </p:cNvCxnSpPr>
          <p:nvPr/>
        </p:nvCxnSpPr>
        <p:spPr>
          <a:xfrm>
            <a:off x="5751415" y="1817916"/>
            <a:ext cx="2057270" cy="667024"/>
          </a:xfrm>
          <a:prstGeom prst="bentConnector3">
            <a:avLst>
              <a:gd name="adj1" fmla="val 58563"/>
            </a:avLst>
          </a:prstGeom>
          <a:ln w="63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ector: Angulado 43"/>
          <p:cNvCxnSpPr>
            <a:cxnSpLocks/>
          </p:cNvCxnSpPr>
          <p:nvPr/>
        </p:nvCxnSpPr>
        <p:spPr>
          <a:xfrm rot="10800000" flipV="1">
            <a:off x="4296229" y="1793421"/>
            <a:ext cx="1540463" cy="756832"/>
          </a:xfrm>
          <a:prstGeom prst="bentConnector3">
            <a:avLst>
              <a:gd name="adj1" fmla="val 78863"/>
            </a:avLst>
          </a:prstGeom>
          <a:ln w="63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CaixaDeTexto 51"/>
          <p:cNvSpPr txBox="1"/>
          <p:nvPr/>
        </p:nvSpPr>
        <p:spPr>
          <a:xfrm>
            <a:off x="5890454" y="1496598"/>
            <a:ext cx="607859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pt-BR" dirty="0"/>
              <a:t>3,3V</a:t>
            </a:r>
          </a:p>
        </p:txBody>
      </p:sp>
      <p:cxnSp>
        <p:nvCxnSpPr>
          <p:cNvPr id="54" name="Conector: Angulado 53"/>
          <p:cNvCxnSpPr>
            <a:cxnSpLocks/>
            <a:endCxn id="8" idx="1"/>
          </p:cNvCxnSpPr>
          <p:nvPr/>
        </p:nvCxnSpPr>
        <p:spPr>
          <a:xfrm rot="16200000" flipH="1">
            <a:off x="6418191" y="2996450"/>
            <a:ext cx="1926774" cy="854214"/>
          </a:xfrm>
          <a:prstGeom prst="bentConnector2">
            <a:avLst/>
          </a:prstGeom>
          <a:ln w="63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onector: Angulado 58"/>
          <p:cNvCxnSpPr>
            <a:cxnSpLocks/>
          </p:cNvCxnSpPr>
          <p:nvPr/>
        </p:nvCxnSpPr>
        <p:spPr>
          <a:xfrm rot="16200000" flipH="1">
            <a:off x="6663936" y="4657237"/>
            <a:ext cx="1518906" cy="944764"/>
          </a:xfrm>
          <a:prstGeom prst="bentConnector3">
            <a:avLst>
              <a:gd name="adj1" fmla="val 99708"/>
            </a:avLst>
          </a:prstGeom>
          <a:ln w="63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Conector reto 64"/>
          <p:cNvCxnSpPr>
            <a:stCxn id="4" idx="3"/>
            <a:endCxn id="14" idx="1"/>
          </p:cNvCxnSpPr>
          <p:nvPr/>
        </p:nvCxnSpPr>
        <p:spPr>
          <a:xfrm>
            <a:off x="6560457" y="2754084"/>
            <a:ext cx="1248228" cy="0"/>
          </a:xfrm>
          <a:prstGeom prst="line">
            <a:avLst/>
          </a:prstGeom>
          <a:ln w="635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Conector reto 65"/>
          <p:cNvCxnSpPr>
            <a:cxnSpLocks/>
          </p:cNvCxnSpPr>
          <p:nvPr/>
        </p:nvCxnSpPr>
        <p:spPr>
          <a:xfrm>
            <a:off x="2721560" y="5889072"/>
            <a:ext cx="583635" cy="0"/>
          </a:xfrm>
          <a:prstGeom prst="line">
            <a:avLst/>
          </a:prstGeom>
          <a:ln w="635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CaixaDeTexto 67"/>
          <p:cNvSpPr txBox="1"/>
          <p:nvPr/>
        </p:nvSpPr>
        <p:spPr>
          <a:xfrm>
            <a:off x="3305195" y="5704406"/>
            <a:ext cx="9982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/>
              <a:t>I2C</a:t>
            </a:r>
          </a:p>
        </p:txBody>
      </p:sp>
    </p:spTree>
    <p:extLst>
      <p:ext uri="{BB962C8B-B14F-4D97-AF65-F5344CB8AC3E}">
        <p14:creationId xmlns:p14="http://schemas.microsoft.com/office/powerpoint/2010/main" val="183948920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58</TotalTime>
  <Words>48</Words>
  <Application>Microsoft Office PowerPoint</Application>
  <PresentationFormat>Widescreen</PresentationFormat>
  <Paragraphs>29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Luiz Renault</dc:creator>
  <cp:lastModifiedBy>Luiz Renault</cp:lastModifiedBy>
  <cp:revision>6</cp:revision>
  <dcterms:created xsi:type="dcterms:W3CDTF">2017-05-26T15:19:41Z</dcterms:created>
  <dcterms:modified xsi:type="dcterms:W3CDTF">2017-05-26T16:18:34Z</dcterms:modified>
</cp:coreProperties>
</file>

<file path=docProps/thumbnail.jpeg>
</file>