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4C7E7"/>
    <a:srgbClr val="FF0000"/>
    <a:srgbClr val="00B0F0"/>
    <a:srgbClr val="00B050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21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62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4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33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90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01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46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78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84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86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42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C8F0-D5F0-4A11-8664-A0A6807E27A9}" type="datetimeFigureOut">
              <a:rPr lang="pt-BR" smtClean="0"/>
              <a:t>28/05/2017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694A-9D15-4AE9-9E04-4B602452C8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8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ector: Angulado 58"/>
          <p:cNvCxnSpPr>
            <a:cxnSpLocks/>
          </p:cNvCxnSpPr>
          <p:nvPr/>
        </p:nvCxnSpPr>
        <p:spPr>
          <a:xfrm rot="5400000">
            <a:off x="5772841" y="5125557"/>
            <a:ext cx="1839682" cy="762716"/>
          </a:xfrm>
          <a:prstGeom prst="bentConnector3">
            <a:avLst>
              <a:gd name="adj1" fmla="val 5000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: Angulado 101"/>
          <p:cNvCxnSpPr>
            <a:cxnSpLocks/>
            <a:endCxn id="19" idx="3"/>
          </p:cNvCxnSpPr>
          <p:nvPr/>
        </p:nvCxnSpPr>
        <p:spPr>
          <a:xfrm rot="10800000" flipV="1">
            <a:off x="4281825" y="3822939"/>
            <a:ext cx="1024653" cy="964155"/>
          </a:xfrm>
          <a:prstGeom prst="bentConnector3">
            <a:avLst>
              <a:gd name="adj1" fmla="val 29406"/>
            </a:avLst>
          </a:prstGeom>
          <a:ln w="114300">
            <a:solidFill>
              <a:srgbClr val="2626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: Angulado 109"/>
          <p:cNvCxnSpPr>
            <a:cxnSpLocks/>
          </p:cNvCxnSpPr>
          <p:nvPr/>
        </p:nvCxnSpPr>
        <p:spPr>
          <a:xfrm>
            <a:off x="6214480" y="3659922"/>
            <a:ext cx="1766702" cy="1365026"/>
          </a:xfrm>
          <a:prstGeom prst="bentConnector3">
            <a:avLst>
              <a:gd name="adj1" fmla="val 2295"/>
            </a:avLst>
          </a:prstGeom>
          <a:ln w="1016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: Angulado 83"/>
          <p:cNvCxnSpPr>
            <a:cxnSpLocks/>
            <a:endCxn id="19" idx="1"/>
          </p:cNvCxnSpPr>
          <p:nvPr/>
        </p:nvCxnSpPr>
        <p:spPr>
          <a:xfrm rot="5400000">
            <a:off x="1898988" y="2040938"/>
            <a:ext cx="3619508" cy="1872807"/>
          </a:xfrm>
          <a:prstGeom prst="bentConnector4">
            <a:avLst>
              <a:gd name="adj1" fmla="val 22458"/>
              <a:gd name="adj2" fmla="val 183029"/>
            </a:avLst>
          </a:prstGeom>
          <a:ln w="187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8326587" y="1524582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</a:t>
            </a:r>
          </a:p>
        </p:txBody>
      </p:sp>
      <p:sp>
        <p:nvSpPr>
          <p:cNvPr id="4" name="Retângulo 3"/>
          <p:cNvSpPr/>
          <p:nvPr/>
        </p:nvSpPr>
        <p:spPr>
          <a:xfrm>
            <a:off x="4801892" y="2424088"/>
            <a:ext cx="2025897" cy="173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uC</a:t>
            </a:r>
            <a:endParaRPr lang="pt-BR" dirty="0"/>
          </a:p>
          <a:p>
            <a:pPr algn="ctr"/>
            <a:r>
              <a:rPr lang="pt-BR" dirty="0"/>
              <a:t>STM32F4</a:t>
            </a:r>
          </a:p>
        </p:txBody>
      </p:sp>
      <p:sp>
        <p:nvSpPr>
          <p:cNvPr id="5" name="Retângulo 4"/>
          <p:cNvSpPr/>
          <p:nvPr/>
        </p:nvSpPr>
        <p:spPr>
          <a:xfrm>
            <a:off x="5071068" y="722864"/>
            <a:ext cx="1509486" cy="892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Alimentação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2673909" y="721271"/>
            <a:ext cx="1509486" cy="8926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Bateria</a:t>
            </a:r>
          </a:p>
          <a:p>
            <a:pPr algn="ctr"/>
            <a:r>
              <a:rPr lang="pt-BR" dirty="0"/>
              <a:t>7,4V</a:t>
            </a:r>
          </a:p>
        </p:txBody>
      </p:sp>
      <p:sp>
        <p:nvSpPr>
          <p:cNvPr id="8" name="Retângulo 7"/>
          <p:cNvSpPr/>
          <p:nvPr/>
        </p:nvSpPr>
        <p:spPr>
          <a:xfrm>
            <a:off x="7828782" y="4282274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9" name="Retângulo 8"/>
          <p:cNvSpPr/>
          <p:nvPr/>
        </p:nvSpPr>
        <p:spPr>
          <a:xfrm>
            <a:off x="7981182" y="4434674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133582" y="4587074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8285982" y="4739474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8438382" y="4891874"/>
            <a:ext cx="1509486" cy="8926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Motor</a:t>
            </a:r>
          </a:p>
          <a:p>
            <a:pPr algn="ctr"/>
            <a:r>
              <a:rPr lang="pt-BR" dirty="0"/>
              <a:t>x5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8478987" y="1676982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8631387" y="1829382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8783787" y="1981782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936187" y="2134182"/>
            <a:ext cx="1509486" cy="892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Corrente</a:t>
            </a:r>
          </a:p>
          <a:p>
            <a:pPr algn="ctr"/>
            <a:r>
              <a:rPr lang="pt-BR" dirty="0"/>
              <a:t>INA 220 x5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772338" y="4340781"/>
            <a:ext cx="1509486" cy="8926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Módulo de Chute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5055580" y="5778844"/>
            <a:ext cx="1509486" cy="892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Sensor Bola</a:t>
            </a:r>
          </a:p>
        </p:txBody>
      </p:sp>
      <p:cxnSp>
        <p:nvCxnSpPr>
          <p:cNvPr id="22" name="Conector reto 21"/>
          <p:cNvCxnSpPr>
            <a:cxnSpLocks/>
            <a:stCxn id="6" idx="3"/>
            <a:endCxn id="5" idx="1"/>
          </p:cNvCxnSpPr>
          <p:nvPr/>
        </p:nvCxnSpPr>
        <p:spPr>
          <a:xfrm>
            <a:off x="4183395" y="1167585"/>
            <a:ext cx="887673" cy="159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: Angulado 26"/>
          <p:cNvCxnSpPr>
            <a:cxnSpLocks/>
            <a:stCxn id="5" idx="3"/>
            <a:endCxn id="14" idx="0"/>
          </p:cNvCxnSpPr>
          <p:nvPr/>
        </p:nvCxnSpPr>
        <p:spPr>
          <a:xfrm>
            <a:off x="6580554" y="1169178"/>
            <a:ext cx="2500776" cy="355404"/>
          </a:xfrm>
          <a:prstGeom prst="bentConnector2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4388497" y="975479"/>
            <a:ext cx="6078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dirty="0"/>
              <a:t>7,4V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468227" y="971691"/>
            <a:ext cx="6078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dirty="0"/>
              <a:t>7,4V</a:t>
            </a:r>
          </a:p>
        </p:txBody>
      </p:sp>
      <p:cxnSp>
        <p:nvCxnSpPr>
          <p:cNvPr id="42" name="Conector: Angulado 41"/>
          <p:cNvCxnSpPr>
            <a:cxnSpLocks/>
          </p:cNvCxnSpPr>
          <p:nvPr/>
        </p:nvCxnSpPr>
        <p:spPr>
          <a:xfrm>
            <a:off x="5825811" y="1872922"/>
            <a:ext cx="2500776" cy="150715"/>
          </a:xfrm>
          <a:prstGeom prst="bentConnector3">
            <a:avLst>
              <a:gd name="adj1" fmla="val 5000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: Angulado 43"/>
          <p:cNvCxnSpPr>
            <a:cxnSpLocks/>
          </p:cNvCxnSpPr>
          <p:nvPr/>
        </p:nvCxnSpPr>
        <p:spPr>
          <a:xfrm rot="10800000" flipV="1">
            <a:off x="2791169" y="2181420"/>
            <a:ext cx="3019154" cy="780338"/>
          </a:xfrm>
          <a:prstGeom prst="bentConnector3">
            <a:avLst>
              <a:gd name="adj1" fmla="val 5000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5910551" y="1838242"/>
            <a:ext cx="6078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dirty="0"/>
              <a:t>3,3V</a:t>
            </a:r>
          </a:p>
        </p:txBody>
      </p:sp>
      <p:cxnSp>
        <p:nvCxnSpPr>
          <p:cNvPr id="54" name="Conector: Angulado 53"/>
          <p:cNvCxnSpPr>
            <a:cxnSpLocks/>
            <a:endCxn id="8" idx="1"/>
          </p:cNvCxnSpPr>
          <p:nvPr/>
        </p:nvCxnSpPr>
        <p:spPr>
          <a:xfrm rot="16200000" flipH="1">
            <a:off x="6031891" y="2931697"/>
            <a:ext cx="2839040" cy="754741"/>
          </a:xfrm>
          <a:prstGeom prst="bentConnector2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cxnSpLocks/>
          </p:cNvCxnSpPr>
          <p:nvPr/>
        </p:nvCxnSpPr>
        <p:spPr>
          <a:xfrm>
            <a:off x="252390" y="6355116"/>
            <a:ext cx="583635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994287" y="6164294"/>
            <a:ext cx="998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I2C</a:t>
            </a:r>
          </a:p>
        </p:txBody>
      </p:sp>
      <p:cxnSp>
        <p:nvCxnSpPr>
          <p:cNvPr id="45" name="Conector reto 44"/>
          <p:cNvCxnSpPr>
            <a:cxnSpLocks/>
            <a:stCxn id="5" idx="2"/>
            <a:endCxn id="4" idx="0"/>
          </p:cNvCxnSpPr>
          <p:nvPr/>
        </p:nvCxnSpPr>
        <p:spPr>
          <a:xfrm flipH="1">
            <a:off x="5814841" y="1615492"/>
            <a:ext cx="10970" cy="8085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252390" y="6682205"/>
            <a:ext cx="58363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972508" y="6503184"/>
            <a:ext cx="1401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Alimentação</a:t>
            </a:r>
            <a:endParaRPr lang="en-US" dirty="0"/>
          </a:p>
        </p:txBody>
      </p:sp>
      <p:cxnSp>
        <p:nvCxnSpPr>
          <p:cNvPr id="57" name="Conector reto 56"/>
          <p:cNvCxnSpPr/>
          <p:nvPr/>
        </p:nvCxnSpPr>
        <p:spPr>
          <a:xfrm>
            <a:off x="252390" y="6040367"/>
            <a:ext cx="58363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994287" y="5830760"/>
            <a:ext cx="853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SPI</a:t>
            </a:r>
          </a:p>
        </p:txBody>
      </p:sp>
      <p:cxnSp>
        <p:nvCxnSpPr>
          <p:cNvPr id="61" name="Conector reto 60"/>
          <p:cNvCxnSpPr/>
          <p:nvPr/>
        </p:nvCxnSpPr>
        <p:spPr>
          <a:xfrm>
            <a:off x="252390" y="5717980"/>
            <a:ext cx="58363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972508" y="5533314"/>
            <a:ext cx="853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PWM</a:t>
            </a:r>
          </a:p>
        </p:txBody>
      </p:sp>
      <p:cxnSp>
        <p:nvCxnSpPr>
          <p:cNvPr id="64" name="Conector reto 63"/>
          <p:cNvCxnSpPr>
            <a:cxnSpLocks/>
          </p:cNvCxnSpPr>
          <p:nvPr/>
        </p:nvCxnSpPr>
        <p:spPr>
          <a:xfrm>
            <a:off x="252390" y="5369640"/>
            <a:ext cx="583635" cy="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ixaDeTexto 71"/>
          <p:cNvSpPr txBox="1"/>
          <p:nvPr/>
        </p:nvSpPr>
        <p:spPr>
          <a:xfrm>
            <a:off x="972507" y="5184974"/>
            <a:ext cx="104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Pulso</a:t>
            </a:r>
            <a:r>
              <a:rPr lang="en-US" dirty="0"/>
              <a:t> x2</a:t>
            </a:r>
          </a:p>
        </p:txBody>
      </p:sp>
      <p:cxnSp>
        <p:nvCxnSpPr>
          <p:cNvPr id="104" name="Conector reto 103"/>
          <p:cNvCxnSpPr/>
          <p:nvPr/>
        </p:nvCxnSpPr>
        <p:spPr>
          <a:xfrm>
            <a:off x="252390" y="5064840"/>
            <a:ext cx="583635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ixaDeTexto 107"/>
          <p:cNvSpPr txBox="1"/>
          <p:nvPr/>
        </p:nvSpPr>
        <p:spPr>
          <a:xfrm>
            <a:off x="972507" y="4891874"/>
            <a:ext cx="700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</a:p>
        </p:txBody>
      </p:sp>
      <p:cxnSp>
        <p:nvCxnSpPr>
          <p:cNvPr id="121" name="Conector de Seta Reta 120"/>
          <p:cNvCxnSpPr>
            <a:cxnSpLocks/>
          </p:cNvCxnSpPr>
          <p:nvPr/>
        </p:nvCxnSpPr>
        <p:spPr>
          <a:xfrm>
            <a:off x="3048671" y="3306894"/>
            <a:ext cx="1724551" cy="1"/>
          </a:xfrm>
          <a:prstGeom prst="straightConnector1">
            <a:avLst/>
          </a:prstGeom>
          <a:ln w="508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: Angulado 127"/>
          <p:cNvCxnSpPr>
            <a:cxnSpLocks/>
            <a:stCxn id="18" idx="3"/>
          </p:cNvCxnSpPr>
          <p:nvPr/>
        </p:nvCxnSpPr>
        <p:spPr>
          <a:xfrm>
            <a:off x="10445673" y="2580496"/>
            <a:ext cx="152400" cy="1325286"/>
          </a:xfrm>
          <a:prstGeom prst="bentConnector2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: Angulado 129"/>
          <p:cNvCxnSpPr>
            <a:cxnSpLocks/>
            <a:endCxn id="8" idx="0"/>
          </p:cNvCxnSpPr>
          <p:nvPr/>
        </p:nvCxnSpPr>
        <p:spPr>
          <a:xfrm rot="10800000" flipV="1">
            <a:off x="8583525" y="3905782"/>
            <a:ext cx="1846664" cy="376492"/>
          </a:xfrm>
          <a:prstGeom prst="bentConnector2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riângulo isósceles 123"/>
          <p:cNvSpPr/>
          <p:nvPr/>
        </p:nvSpPr>
        <p:spPr>
          <a:xfrm>
            <a:off x="9743281" y="3589358"/>
            <a:ext cx="1641502" cy="632850"/>
          </a:xfrm>
          <a:prstGeom prst="triangle">
            <a:avLst>
              <a:gd name="adj" fmla="val 5124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MSMF</a:t>
            </a:r>
          </a:p>
        </p:txBody>
      </p:sp>
      <p:sp>
        <p:nvSpPr>
          <p:cNvPr id="7" name="Retângulo 6"/>
          <p:cNvSpPr/>
          <p:nvPr/>
        </p:nvSpPr>
        <p:spPr>
          <a:xfrm>
            <a:off x="1567855" y="2847373"/>
            <a:ext cx="1509486" cy="89262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Rádio</a:t>
            </a:r>
          </a:p>
          <a:p>
            <a:pPr algn="ctr"/>
            <a:r>
              <a:rPr lang="pt-BR" dirty="0"/>
              <a:t>NRF24</a:t>
            </a:r>
          </a:p>
        </p:txBody>
      </p:sp>
      <p:cxnSp>
        <p:nvCxnSpPr>
          <p:cNvPr id="87" name="Conector de Seta Reta 86"/>
          <p:cNvCxnSpPr>
            <a:stCxn id="20" idx="0"/>
            <a:endCxn id="4" idx="2"/>
          </p:cNvCxnSpPr>
          <p:nvPr/>
        </p:nvCxnSpPr>
        <p:spPr>
          <a:xfrm flipV="1">
            <a:off x="5810323" y="4163287"/>
            <a:ext cx="4518" cy="1615557"/>
          </a:xfrm>
          <a:prstGeom prst="straightConnector1">
            <a:avLst/>
          </a:prstGeom>
          <a:ln w="76200">
            <a:solidFill>
              <a:srgbClr val="B4C7E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: Angulado 93"/>
          <p:cNvCxnSpPr>
            <a:stCxn id="18" idx="2"/>
            <a:endCxn id="4" idx="3"/>
          </p:cNvCxnSpPr>
          <p:nvPr/>
        </p:nvCxnSpPr>
        <p:spPr>
          <a:xfrm rot="5400000">
            <a:off x="8125921" y="1728679"/>
            <a:ext cx="266878" cy="2863141"/>
          </a:xfrm>
          <a:prstGeom prst="bentConnector2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ixaDeTexto 108"/>
          <p:cNvSpPr txBox="1"/>
          <p:nvPr/>
        </p:nvSpPr>
        <p:spPr>
          <a:xfrm>
            <a:off x="2512088" y="0"/>
            <a:ext cx="7130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Diagrama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Blocos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Placa-Mãe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riângulo isósceles 49"/>
          <p:cNvSpPr/>
          <p:nvPr/>
        </p:nvSpPr>
        <p:spPr>
          <a:xfrm>
            <a:off x="9836073" y="3666746"/>
            <a:ext cx="1641502" cy="632850"/>
          </a:xfrm>
          <a:prstGeom prst="triangle">
            <a:avLst>
              <a:gd name="adj" fmla="val 5124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MSMF</a:t>
            </a:r>
          </a:p>
        </p:txBody>
      </p:sp>
      <p:sp>
        <p:nvSpPr>
          <p:cNvPr id="51" name="Triângulo isósceles 50"/>
          <p:cNvSpPr/>
          <p:nvPr/>
        </p:nvSpPr>
        <p:spPr>
          <a:xfrm>
            <a:off x="9942128" y="3725063"/>
            <a:ext cx="1641502" cy="632850"/>
          </a:xfrm>
          <a:prstGeom prst="triangle">
            <a:avLst>
              <a:gd name="adj" fmla="val 5124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MSMF</a:t>
            </a:r>
          </a:p>
        </p:txBody>
      </p:sp>
      <p:sp>
        <p:nvSpPr>
          <p:cNvPr id="56" name="Triângulo isósceles 55"/>
          <p:cNvSpPr/>
          <p:nvPr/>
        </p:nvSpPr>
        <p:spPr>
          <a:xfrm>
            <a:off x="10041235" y="3777602"/>
            <a:ext cx="1641502" cy="632850"/>
          </a:xfrm>
          <a:prstGeom prst="triangle">
            <a:avLst>
              <a:gd name="adj" fmla="val 5124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MSMF</a:t>
            </a:r>
          </a:p>
        </p:txBody>
      </p:sp>
      <p:sp>
        <p:nvSpPr>
          <p:cNvPr id="60" name="Triângulo isósceles 59"/>
          <p:cNvSpPr/>
          <p:nvPr/>
        </p:nvSpPr>
        <p:spPr>
          <a:xfrm>
            <a:off x="10141420" y="3813574"/>
            <a:ext cx="1641502" cy="649417"/>
          </a:xfrm>
          <a:prstGeom prst="triangle">
            <a:avLst>
              <a:gd name="adj" fmla="val 5124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MSMF x5</a:t>
            </a:r>
          </a:p>
        </p:txBody>
      </p:sp>
    </p:spTree>
    <p:extLst>
      <p:ext uri="{BB962C8B-B14F-4D97-AF65-F5344CB8AC3E}">
        <p14:creationId xmlns:p14="http://schemas.microsoft.com/office/powerpoint/2010/main" val="1839489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65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Renault</dc:creator>
  <cp:lastModifiedBy>Maths Physis</cp:lastModifiedBy>
  <cp:revision>16</cp:revision>
  <cp:lastPrinted>2017-05-26T21:13:16Z</cp:lastPrinted>
  <dcterms:created xsi:type="dcterms:W3CDTF">2017-05-26T15:19:41Z</dcterms:created>
  <dcterms:modified xsi:type="dcterms:W3CDTF">2017-05-28T15:59:20Z</dcterms:modified>
</cp:coreProperties>
</file>