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000"/>
    <a:srgbClr val="B4C7E7"/>
    <a:srgbClr val="FF0000"/>
    <a:srgbClr val="D9D5C3"/>
    <a:srgbClr val="00B050"/>
    <a:srgbClr val="00B0F0"/>
    <a:srgbClr val="FFFF00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8" autoAdjust="0"/>
    <p:restoredTop sz="94660"/>
  </p:normalViewPr>
  <p:slideViewPr>
    <p:cSldViewPr snapToGrid="0">
      <p:cViewPr varScale="1">
        <p:scale>
          <a:sx n="87" d="100"/>
          <a:sy n="87" d="100"/>
        </p:scale>
        <p:origin x="34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C8F0-D5F0-4A11-8664-A0A6807E27A9}" type="datetimeFigureOut">
              <a:rPr lang="pt-BR" smtClean="0"/>
              <a:t>28/05/2017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8216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C8F0-D5F0-4A11-8664-A0A6807E27A9}" type="datetimeFigureOut">
              <a:rPr lang="pt-BR" smtClean="0"/>
              <a:t>28/05/2017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062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C8F0-D5F0-4A11-8664-A0A6807E27A9}" type="datetimeFigureOut">
              <a:rPr lang="pt-BR" smtClean="0"/>
              <a:t>28/05/2017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5475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C8F0-D5F0-4A11-8664-A0A6807E27A9}" type="datetimeFigureOut">
              <a:rPr lang="pt-BR" smtClean="0"/>
              <a:t>28/05/2017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33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C8F0-D5F0-4A11-8664-A0A6807E27A9}" type="datetimeFigureOut">
              <a:rPr lang="pt-BR" smtClean="0"/>
              <a:t>28/05/2017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890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C8F0-D5F0-4A11-8664-A0A6807E27A9}" type="datetimeFigureOut">
              <a:rPr lang="pt-BR" smtClean="0"/>
              <a:t>28/05/2017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801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C8F0-D5F0-4A11-8664-A0A6807E27A9}" type="datetimeFigureOut">
              <a:rPr lang="pt-BR" smtClean="0"/>
              <a:t>28/05/2017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6464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C8F0-D5F0-4A11-8664-A0A6807E27A9}" type="datetimeFigureOut">
              <a:rPr lang="pt-BR" smtClean="0"/>
              <a:t>28/05/2017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578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C8F0-D5F0-4A11-8664-A0A6807E27A9}" type="datetimeFigureOut">
              <a:rPr lang="pt-BR" smtClean="0"/>
              <a:t>28/05/2017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284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C8F0-D5F0-4A11-8664-A0A6807E27A9}" type="datetimeFigureOut">
              <a:rPr lang="pt-BR" smtClean="0"/>
              <a:t>28/05/2017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6861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C8F0-D5F0-4A11-8664-A0A6807E27A9}" type="datetimeFigureOut">
              <a:rPr lang="pt-BR" smtClean="0"/>
              <a:t>28/05/2017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542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AC8F0-D5F0-4A11-8664-A0A6807E27A9}" type="datetimeFigureOut">
              <a:rPr lang="pt-BR" smtClean="0"/>
              <a:t>28/05/2017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283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Imagem 15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808" y="26375"/>
            <a:ext cx="7666384" cy="680525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4114870" y="5431579"/>
            <a:ext cx="1439314" cy="892628"/>
          </a:xfrm>
          <a:prstGeom prst="rect">
            <a:avLst/>
          </a:prstGeom>
          <a:solidFill>
            <a:srgbClr val="FF0000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Bateria</a:t>
            </a:r>
          </a:p>
          <a:p>
            <a:pPr algn="ctr"/>
            <a:r>
              <a:rPr lang="pt-BR" dirty="0"/>
              <a:t>7,4V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8627289" y="2419292"/>
            <a:ext cx="1135812" cy="730406"/>
          </a:xfrm>
          <a:prstGeom prst="rect">
            <a:avLst/>
          </a:prstGeom>
          <a:solidFill>
            <a:schemeClr val="accent2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Módulo Motor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4762346" y="431279"/>
            <a:ext cx="2630632" cy="1342171"/>
          </a:xfrm>
          <a:prstGeom prst="rect">
            <a:avLst/>
          </a:prstGeom>
          <a:solidFill>
            <a:schemeClr val="accent3">
              <a:lumMod val="60000"/>
              <a:lumOff val="40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Módulo de Chute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11110529" y="5900446"/>
            <a:ext cx="60785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pt-BR" dirty="0"/>
              <a:t>7,4V</a:t>
            </a:r>
          </a:p>
        </p:txBody>
      </p:sp>
      <p:sp>
        <p:nvSpPr>
          <p:cNvPr id="52" name="CaixaDeTexto 51"/>
          <p:cNvSpPr txBox="1"/>
          <p:nvPr/>
        </p:nvSpPr>
        <p:spPr>
          <a:xfrm>
            <a:off x="11110529" y="6233691"/>
            <a:ext cx="60785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pt-BR" dirty="0"/>
              <a:t>3,3V</a:t>
            </a:r>
          </a:p>
        </p:txBody>
      </p:sp>
      <p:cxnSp>
        <p:nvCxnSpPr>
          <p:cNvPr id="66" name="Conector reto 65"/>
          <p:cNvCxnSpPr>
            <a:cxnSpLocks/>
          </p:cNvCxnSpPr>
          <p:nvPr/>
        </p:nvCxnSpPr>
        <p:spPr>
          <a:xfrm>
            <a:off x="532275" y="6275934"/>
            <a:ext cx="583635" cy="0"/>
          </a:xfrm>
          <a:prstGeom prst="line">
            <a:avLst/>
          </a:prstGeom>
          <a:ln w="635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aixaDeTexto 67"/>
          <p:cNvSpPr txBox="1"/>
          <p:nvPr/>
        </p:nvSpPr>
        <p:spPr>
          <a:xfrm>
            <a:off x="1274172" y="6085112"/>
            <a:ext cx="998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I2C</a:t>
            </a:r>
          </a:p>
        </p:txBody>
      </p:sp>
      <p:cxnSp>
        <p:nvCxnSpPr>
          <p:cNvPr id="53" name="Conector reto 52"/>
          <p:cNvCxnSpPr/>
          <p:nvPr/>
        </p:nvCxnSpPr>
        <p:spPr>
          <a:xfrm>
            <a:off x="532275" y="6603023"/>
            <a:ext cx="58363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ixaDeTexto 54"/>
          <p:cNvSpPr txBox="1"/>
          <p:nvPr/>
        </p:nvSpPr>
        <p:spPr>
          <a:xfrm>
            <a:off x="1252393" y="6424002"/>
            <a:ext cx="1401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Alimentação</a:t>
            </a:r>
            <a:endParaRPr lang="en-US" dirty="0"/>
          </a:p>
        </p:txBody>
      </p:sp>
      <p:cxnSp>
        <p:nvCxnSpPr>
          <p:cNvPr id="57" name="Conector reto 56"/>
          <p:cNvCxnSpPr/>
          <p:nvPr/>
        </p:nvCxnSpPr>
        <p:spPr>
          <a:xfrm>
            <a:off x="532275" y="5961185"/>
            <a:ext cx="583635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ixaDeTexto 57"/>
          <p:cNvSpPr txBox="1"/>
          <p:nvPr/>
        </p:nvSpPr>
        <p:spPr>
          <a:xfrm>
            <a:off x="1274172" y="5751578"/>
            <a:ext cx="853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SPI</a:t>
            </a:r>
          </a:p>
        </p:txBody>
      </p:sp>
      <p:cxnSp>
        <p:nvCxnSpPr>
          <p:cNvPr id="61" name="Conector reto 60"/>
          <p:cNvCxnSpPr/>
          <p:nvPr/>
        </p:nvCxnSpPr>
        <p:spPr>
          <a:xfrm>
            <a:off x="532275" y="5638798"/>
            <a:ext cx="583635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aixaDeTexto 61"/>
          <p:cNvSpPr txBox="1"/>
          <p:nvPr/>
        </p:nvSpPr>
        <p:spPr>
          <a:xfrm>
            <a:off x="1252393" y="5454132"/>
            <a:ext cx="853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PWM</a:t>
            </a:r>
          </a:p>
        </p:txBody>
      </p:sp>
      <p:cxnSp>
        <p:nvCxnSpPr>
          <p:cNvPr id="64" name="Conector reto 63"/>
          <p:cNvCxnSpPr>
            <a:cxnSpLocks/>
          </p:cNvCxnSpPr>
          <p:nvPr/>
        </p:nvCxnSpPr>
        <p:spPr>
          <a:xfrm>
            <a:off x="532275" y="5290458"/>
            <a:ext cx="583635" cy="0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aixaDeTexto 71"/>
          <p:cNvSpPr txBox="1"/>
          <p:nvPr/>
        </p:nvSpPr>
        <p:spPr>
          <a:xfrm>
            <a:off x="1252392" y="5105792"/>
            <a:ext cx="1133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Pulso</a:t>
            </a:r>
            <a:r>
              <a:rPr lang="en-US" dirty="0"/>
              <a:t> x2</a:t>
            </a:r>
          </a:p>
        </p:txBody>
      </p:sp>
      <p:cxnSp>
        <p:nvCxnSpPr>
          <p:cNvPr id="104" name="Conector reto 103"/>
          <p:cNvCxnSpPr/>
          <p:nvPr/>
        </p:nvCxnSpPr>
        <p:spPr>
          <a:xfrm>
            <a:off x="532275" y="4985658"/>
            <a:ext cx="583635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CaixaDeTexto 107"/>
          <p:cNvSpPr txBox="1"/>
          <p:nvPr/>
        </p:nvSpPr>
        <p:spPr>
          <a:xfrm>
            <a:off x="1252392" y="4812692"/>
            <a:ext cx="700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ADC</a:t>
            </a:r>
          </a:p>
        </p:txBody>
      </p:sp>
      <p:cxnSp>
        <p:nvCxnSpPr>
          <p:cNvPr id="174" name="Conector reto 173"/>
          <p:cNvCxnSpPr>
            <a:stCxn id="18" idx="3"/>
            <a:endCxn id="12" idx="1"/>
          </p:cNvCxnSpPr>
          <p:nvPr/>
        </p:nvCxnSpPr>
        <p:spPr>
          <a:xfrm flipV="1">
            <a:off x="8206559" y="2784495"/>
            <a:ext cx="420730" cy="1"/>
          </a:xfrm>
          <a:prstGeom prst="line">
            <a:avLst/>
          </a:prstGeom>
          <a:ln w="127000">
            <a:solidFill>
              <a:srgbClr val="FF000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Retângulo 174"/>
          <p:cNvSpPr/>
          <p:nvPr/>
        </p:nvSpPr>
        <p:spPr>
          <a:xfrm>
            <a:off x="8590751" y="3560385"/>
            <a:ext cx="1135812" cy="730406"/>
          </a:xfrm>
          <a:prstGeom prst="rect">
            <a:avLst/>
          </a:prstGeom>
          <a:solidFill>
            <a:schemeClr val="accent2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Módulo Motor</a:t>
            </a:r>
          </a:p>
        </p:txBody>
      </p:sp>
      <p:cxnSp>
        <p:nvCxnSpPr>
          <p:cNvPr id="177" name="Conector reto 176"/>
          <p:cNvCxnSpPr>
            <a:stCxn id="176" idx="3"/>
            <a:endCxn id="175" idx="1"/>
          </p:cNvCxnSpPr>
          <p:nvPr/>
        </p:nvCxnSpPr>
        <p:spPr>
          <a:xfrm flipV="1">
            <a:off x="8199691" y="3925588"/>
            <a:ext cx="391060" cy="803"/>
          </a:xfrm>
          <a:prstGeom prst="line">
            <a:avLst/>
          </a:prstGeom>
          <a:ln w="127000">
            <a:solidFill>
              <a:srgbClr val="FF000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Retângulo 177"/>
          <p:cNvSpPr/>
          <p:nvPr/>
        </p:nvSpPr>
        <p:spPr>
          <a:xfrm>
            <a:off x="8627289" y="4359086"/>
            <a:ext cx="1135812" cy="730406"/>
          </a:xfrm>
          <a:prstGeom prst="rect">
            <a:avLst/>
          </a:prstGeom>
          <a:solidFill>
            <a:schemeClr val="accent2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Módulo Motor</a:t>
            </a:r>
          </a:p>
        </p:txBody>
      </p:sp>
      <p:cxnSp>
        <p:nvCxnSpPr>
          <p:cNvPr id="180" name="Conector reto 179"/>
          <p:cNvCxnSpPr>
            <a:stCxn id="179" idx="3"/>
            <a:endCxn id="178" idx="1"/>
          </p:cNvCxnSpPr>
          <p:nvPr/>
        </p:nvCxnSpPr>
        <p:spPr>
          <a:xfrm>
            <a:off x="8188834" y="4724289"/>
            <a:ext cx="438455" cy="0"/>
          </a:xfrm>
          <a:prstGeom prst="line">
            <a:avLst/>
          </a:prstGeom>
          <a:ln w="127000">
            <a:solidFill>
              <a:srgbClr val="FF000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 reto 182"/>
          <p:cNvCxnSpPr>
            <a:cxnSpLocks/>
          </p:cNvCxnSpPr>
          <p:nvPr/>
        </p:nvCxnSpPr>
        <p:spPr>
          <a:xfrm flipV="1">
            <a:off x="3536448" y="3898740"/>
            <a:ext cx="420730" cy="1"/>
          </a:xfrm>
          <a:prstGeom prst="line">
            <a:avLst/>
          </a:prstGeom>
          <a:ln w="127000">
            <a:solidFill>
              <a:srgbClr val="FF000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ector reto 192"/>
          <p:cNvCxnSpPr>
            <a:cxnSpLocks/>
          </p:cNvCxnSpPr>
          <p:nvPr/>
        </p:nvCxnSpPr>
        <p:spPr>
          <a:xfrm flipV="1">
            <a:off x="3560910" y="4743142"/>
            <a:ext cx="420730" cy="1"/>
          </a:xfrm>
          <a:prstGeom prst="line">
            <a:avLst/>
          </a:prstGeom>
          <a:ln w="127000">
            <a:solidFill>
              <a:srgbClr val="FF000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ector de Seta Reta 199"/>
          <p:cNvCxnSpPr>
            <a:cxnSpLocks/>
            <a:stCxn id="4" idx="0"/>
            <a:endCxn id="19" idx="2"/>
          </p:cNvCxnSpPr>
          <p:nvPr/>
        </p:nvCxnSpPr>
        <p:spPr>
          <a:xfrm flipV="1">
            <a:off x="6077662" y="1773450"/>
            <a:ext cx="0" cy="404752"/>
          </a:xfrm>
          <a:prstGeom prst="straightConnector1">
            <a:avLst/>
          </a:prstGeom>
          <a:ln w="50800">
            <a:solidFill>
              <a:srgbClr val="26262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ector reto 201"/>
          <p:cNvCxnSpPr>
            <a:cxnSpLocks/>
          </p:cNvCxnSpPr>
          <p:nvPr/>
        </p:nvCxnSpPr>
        <p:spPr>
          <a:xfrm>
            <a:off x="6076993" y="5310286"/>
            <a:ext cx="0" cy="745889"/>
          </a:xfrm>
          <a:prstGeom prst="line">
            <a:avLst/>
          </a:prstGeom>
          <a:ln w="38100">
            <a:solidFill>
              <a:srgbClr val="B4C7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ector reto 208"/>
          <p:cNvCxnSpPr>
            <a:cxnSpLocks/>
            <a:endCxn id="20" idx="0"/>
          </p:cNvCxnSpPr>
          <p:nvPr/>
        </p:nvCxnSpPr>
        <p:spPr>
          <a:xfrm flipH="1">
            <a:off x="6510177" y="5310286"/>
            <a:ext cx="3992" cy="72186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ector reto 210"/>
          <p:cNvCxnSpPr>
            <a:cxnSpLocks/>
          </p:cNvCxnSpPr>
          <p:nvPr/>
        </p:nvCxnSpPr>
        <p:spPr>
          <a:xfrm>
            <a:off x="6514169" y="5671219"/>
            <a:ext cx="94679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ector reto 213"/>
          <p:cNvCxnSpPr/>
          <p:nvPr/>
        </p:nvCxnSpPr>
        <p:spPr>
          <a:xfrm flipV="1">
            <a:off x="5446207" y="5290458"/>
            <a:ext cx="0" cy="388957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ector: Angulado 217"/>
          <p:cNvCxnSpPr>
            <a:cxnSpLocks/>
            <a:stCxn id="6" idx="3"/>
            <a:endCxn id="19" idx="3"/>
          </p:cNvCxnSpPr>
          <p:nvPr/>
        </p:nvCxnSpPr>
        <p:spPr>
          <a:xfrm flipV="1">
            <a:off x="5554184" y="1102365"/>
            <a:ext cx="1838794" cy="4775528"/>
          </a:xfrm>
          <a:prstGeom prst="bentConnector3">
            <a:avLst>
              <a:gd name="adj1" fmla="val 112432"/>
            </a:avLst>
          </a:prstGeom>
          <a:ln w="127000">
            <a:solidFill>
              <a:srgbClr val="FF000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ângulo 19"/>
          <p:cNvSpPr/>
          <p:nvPr/>
        </p:nvSpPr>
        <p:spPr>
          <a:xfrm>
            <a:off x="5639998" y="6032152"/>
            <a:ext cx="1740358" cy="410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Sensor  da Bola</a:t>
            </a:r>
          </a:p>
        </p:txBody>
      </p:sp>
      <p:cxnSp>
        <p:nvCxnSpPr>
          <p:cNvPr id="227" name="Conector reto 226"/>
          <p:cNvCxnSpPr>
            <a:cxnSpLocks/>
          </p:cNvCxnSpPr>
          <p:nvPr/>
        </p:nvCxnSpPr>
        <p:spPr>
          <a:xfrm flipH="1">
            <a:off x="7186491" y="3326004"/>
            <a:ext cx="1" cy="1428377"/>
          </a:xfrm>
          <a:prstGeom prst="line">
            <a:avLst/>
          </a:prstGeom>
          <a:ln w="50800">
            <a:solidFill>
              <a:srgbClr val="FF000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ector: Angulado 231"/>
          <p:cNvCxnSpPr>
            <a:cxnSpLocks/>
            <a:endCxn id="18" idx="1"/>
          </p:cNvCxnSpPr>
          <p:nvPr/>
        </p:nvCxnSpPr>
        <p:spPr>
          <a:xfrm rot="5400000" flipH="1" flipV="1">
            <a:off x="7027843" y="2943145"/>
            <a:ext cx="541509" cy="224212"/>
          </a:xfrm>
          <a:prstGeom prst="bentConnector2">
            <a:avLst/>
          </a:prstGeom>
          <a:ln w="50800">
            <a:solidFill>
              <a:srgbClr val="FF000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ector reto 233"/>
          <p:cNvCxnSpPr/>
          <p:nvPr/>
        </p:nvCxnSpPr>
        <p:spPr>
          <a:xfrm>
            <a:off x="7186492" y="3944502"/>
            <a:ext cx="224211" cy="0"/>
          </a:xfrm>
          <a:prstGeom prst="line">
            <a:avLst/>
          </a:prstGeom>
          <a:ln w="50800">
            <a:solidFill>
              <a:srgbClr val="FF000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ector reto 235"/>
          <p:cNvCxnSpPr/>
          <p:nvPr/>
        </p:nvCxnSpPr>
        <p:spPr>
          <a:xfrm>
            <a:off x="7186492" y="4754381"/>
            <a:ext cx="206486" cy="0"/>
          </a:xfrm>
          <a:prstGeom prst="line">
            <a:avLst/>
          </a:prstGeom>
          <a:ln w="50800">
            <a:solidFill>
              <a:srgbClr val="FF000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ector reto 239"/>
          <p:cNvCxnSpPr/>
          <p:nvPr/>
        </p:nvCxnSpPr>
        <p:spPr>
          <a:xfrm flipH="1">
            <a:off x="7645632" y="3929954"/>
            <a:ext cx="162999" cy="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Retângulo 175"/>
          <p:cNvSpPr/>
          <p:nvPr/>
        </p:nvSpPr>
        <p:spPr>
          <a:xfrm>
            <a:off x="7403835" y="3702134"/>
            <a:ext cx="795856" cy="448513"/>
          </a:xfrm>
          <a:prstGeom prst="rect">
            <a:avLst/>
          </a:prstGeom>
          <a:solidFill>
            <a:schemeClr val="accent5">
              <a:lumMod val="60000"/>
              <a:lumOff val="40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INA 220</a:t>
            </a:r>
          </a:p>
        </p:txBody>
      </p:sp>
      <p:cxnSp>
        <p:nvCxnSpPr>
          <p:cNvPr id="242" name="Conector reto 241"/>
          <p:cNvCxnSpPr/>
          <p:nvPr/>
        </p:nvCxnSpPr>
        <p:spPr>
          <a:xfrm flipH="1">
            <a:off x="7645631" y="4727012"/>
            <a:ext cx="162999" cy="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tângulo 178"/>
          <p:cNvSpPr/>
          <p:nvPr/>
        </p:nvSpPr>
        <p:spPr>
          <a:xfrm>
            <a:off x="7392978" y="4500032"/>
            <a:ext cx="795856" cy="448513"/>
          </a:xfrm>
          <a:prstGeom prst="rect">
            <a:avLst/>
          </a:prstGeom>
          <a:solidFill>
            <a:schemeClr val="accent5">
              <a:lumMod val="60000"/>
              <a:lumOff val="40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INA 220</a:t>
            </a:r>
          </a:p>
        </p:txBody>
      </p:sp>
      <p:sp>
        <p:nvSpPr>
          <p:cNvPr id="7" name="Retângulo 6"/>
          <p:cNvSpPr/>
          <p:nvPr/>
        </p:nvSpPr>
        <p:spPr>
          <a:xfrm>
            <a:off x="7460964" y="5152179"/>
            <a:ext cx="819499" cy="1319492"/>
          </a:xfrm>
          <a:prstGeom prst="rect">
            <a:avLst/>
          </a:prstGeom>
          <a:solidFill>
            <a:srgbClr val="7030A0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Rádio</a:t>
            </a:r>
          </a:p>
          <a:p>
            <a:pPr algn="ctr"/>
            <a:r>
              <a:rPr lang="pt-BR" dirty="0"/>
              <a:t>NRF24</a:t>
            </a:r>
          </a:p>
        </p:txBody>
      </p:sp>
      <p:cxnSp>
        <p:nvCxnSpPr>
          <p:cNvPr id="262" name="Conector reto 261"/>
          <p:cNvCxnSpPr>
            <a:cxnSpLocks/>
          </p:cNvCxnSpPr>
          <p:nvPr/>
        </p:nvCxnSpPr>
        <p:spPr>
          <a:xfrm>
            <a:off x="6514169" y="3482270"/>
            <a:ext cx="0" cy="9353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ector reto 266"/>
          <p:cNvCxnSpPr/>
          <p:nvPr/>
        </p:nvCxnSpPr>
        <p:spPr>
          <a:xfrm flipH="1">
            <a:off x="7667856" y="2784495"/>
            <a:ext cx="162999" cy="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17"/>
          <p:cNvSpPr/>
          <p:nvPr/>
        </p:nvSpPr>
        <p:spPr>
          <a:xfrm>
            <a:off x="7410703" y="2560239"/>
            <a:ext cx="795856" cy="448513"/>
          </a:xfrm>
          <a:prstGeom prst="rect">
            <a:avLst/>
          </a:prstGeom>
          <a:solidFill>
            <a:schemeClr val="accent5">
              <a:lumMod val="60000"/>
              <a:lumOff val="40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INA 220</a:t>
            </a:r>
          </a:p>
        </p:txBody>
      </p:sp>
      <p:cxnSp>
        <p:nvCxnSpPr>
          <p:cNvPr id="273" name="Conector reto 272"/>
          <p:cNvCxnSpPr/>
          <p:nvPr/>
        </p:nvCxnSpPr>
        <p:spPr>
          <a:xfrm>
            <a:off x="4260501" y="3913289"/>
            <a:ext cx="114538" cy="0"/>
          </a:xfrm>
          <a:prstGeom prst="line">
            <a:avLst/>
          </a:prstGeom>
          <a:ln w="127000">
            <a:solidFill>
              <a:srgbClr val="FF000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Conector reto 273"/>
          <p:cNvCxnSpPr/>
          <p:nvPr/>
        </p:nvCxnSpPr>
        <p:spPr>
          <a:xfrm>
            <a:off x="4259155" y="4808799"/>
            <a:ext cx="114538" cy="0"/>
          </a:xfrm>
          <a:prstGeom prst="line">
            <a:avLst/>
          </a:prstGeom>
          <a:ln w="127000">
            <a:solidFill>
              <a:srgbClr val="FF000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ector reto 269"/>
          <p:cNvCxnSpPr>
            <a:cxnSpLocks/>
          </p:cNvCxnSpPr>
          <p:nvPr/>
        </p:nvCxnSpPr>
        <p:spPr>
          <a:xfrm flipV="1">
            <a:off x="4394431" y="3839392"/>
            <a:ext cx="0" cy="1609585"/>
          </a:xfrm>
          <a:prstGeom prst="line">
            <a:avLst/>
          </a:prstGeom>
          <a:ln w="127000">
            <a:solidFill>
              <a:srgbClr val="FF000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Retângulo 191"/>
          <p:cNvSpPr/>
          <p:nvPr/>
        </p:nvSpPr>
        <p:spPr>
          <a:xfrm>
            <a:off x="3992497" y="4593311"/>
            <a:ext cx="795856" cy="448513"/>
          </a:xfrm>
          <a:prstGeom prst="rect">
            <a:avLst/>
          </a:prstGeom>
          <a:solidFill>
            <a:schemeClr val="accent5">
              <a:lumMod val="60000"/>
              <a:lumOff val="40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INA 220</a:t>
            </a:r>
          </a:p>
        </p:txBody>
      </p:sp>
      <p:sp>
        <p:nvSpPr>
          <p:cNvPr id="182" name="Retângulo 181"/>
          <p:cNvSpPr/>
          <p:nvPr/>
        </p:nvSpPr>
        <p:spPr>
          <a:xfrm>
            <a:off x="3977111" y="3689033"/>
            <a:ext cx="795856" cy="448513"/>
          </a:xfrm>
          <a:prstGeom prst="rect">
            <a:avLst/>
          </a:prstGeom>
          <a:solidFill>
            <a:schemeClr val="accent5">
              <a:lumMod val="60000"/>
              <a:lumOff val="40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INA 220</a:t>
            </a:r>
          </a:p>
        </p:txBody>
      </p:sp>
      <p:sp>
        <p:nvSpPr>
          <p:cNvPr id="181" name="Retângulo 180"/>
          <p:cNvSpPr/>
          <p:nvPr/>
        </p:nvSpPr>
        <p:spPr>
          <a:xfrm>
            <a:off x="2435378" y="3474189"/>
            <a:ext cx="1135812" cy="730406"/>
          </a:xfrm>
          <a:prstGeom prst="rect">
            <a:avLst/>
          </a:prstGeom>
          <a:solidFill>
            <a:schemeClr val="accent2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Módulo Motor</a:t>
            </a:r>
          </a:p>
        </p:txBody>
      </p:sp>
      <p:sp>
        <p:nvSpPr>
          <p:cNvPr id="191" name="Retângulo 190"/>
          <p:cNvSpPr/>
          <p:nvPr/>
        </p:nvSpPr>
        <p:spPr>
          <a:xfrm>
            <a:off x="2442835" y="4482401"/>
            <a:ext cx="1135812" cy="730406"/>
          </a:xfrm>
          <a:prstGeom prst="rect">
            <a:avLst/>
          </a:prstGeom>
          <a:solidFill>
            <a:schemeClr val="accent2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Módulo Motor</a:t>
            </a:r>
          </a:p>
        </p:txBody>
      </p:sp>
      <p:cxnSp>
        <p:nvCxnSpPr>
          <p:cNvPr id="283" name="Conector reto 282"/>
          <p:cNvCxnSpPr>
            <a:cxnSpLocks/>
          </p:cNvCxnSpPr>
          <p:nvPr/>
        </p:nvCxnSpPr>
        <p:spPr>
          <a:xfrm>
            <a:off x="4772967" y="4847604"/>
            <a:ext cx="264524" cy="0"/>
          </a:xfrm>
          <a:prstGeom prst="line">
            <a:avLst/>
          </a:prstGeom>
          <a:ln w="50800">
            <a:solidFill>
              <a:srgbClr val="FF000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ector: Angulado 188"/>
          <p:cNvCxnSpPr>
            <a:cxnSpLocks/>
            <a:stCxn id="182" idx="3"/>
            <a:endCxn id="5" idx="1"/>
          </p:cNvCxnSpPr>
          <p:nvPr/>
        </p:nvCxnSpPr>
        <p:spPr>
          <a:xfrm>
            <a:off x="4772967" y="3913290"/>
            <a:ext cx="532563" cy="950682"/>
          </a:xfrm>
          <a:prstGeom prst="bentConnector3">
            <a:avLst/>
          </a:prstGeom>
          <a:ln w="50800">
            <a:solidFill>
              <a:srgbClr val="FF000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ector: Angulado 287"/>
          <p:cNvCxnSpPr>
            <a:stCxn id="182" idx="0"/>
            <a:endCxn id="4" idx="1"/>
          </p:cNvCxnSpPr>
          <p:nvPr/>
        </p:nvCxnSpPr>
        <p:spPr>
          <a:xfrm rot="5400000" flipH="1" flipV="1">
            <a:off x="4441147" y="2764129"/>
            <a:ext cx="858797" cy="991012"/>
          </a:xfrm>
          <a:prstGeom prst="bentConnector2">
            <a:avLst/>
          </a:prstGeom>
          <a:ln w="50800">
            <a:solidFill>
              <a:schemeClr val="accent4">
                <a:lumMod val="75000"/>
                <a:alpha val="7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ector de Seta Reta 291"/>
          <p:cNvCxnSpPr/>
          <p:nvPr/>
        </p:nvCxnSpPr>
        <p:spPr>
          <a:xfrm>
            <a:off x="6789273" y="2938414"/>
            <a:ext cx="621430" cy="0"/>
          </a:xfrm>
          <a:prstGeom prst="straightConnector1">
            <a:avLst/>
          </a:prstGeom>
          <a:ln w="50800">
            <a:solidFill>
              <a:schemeClr val="accent4">
                <a:lumMod val="75000"/>
                <a:alpha val="7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onector: Angulado 311"/>
          <p:cNvCxnSpPr>
            <a:cxnSpLocks/>
          </p:cNvCxnSpPr>
          <p:nvPr/>
        </p:nvCxnSpPr>
        <p:spPr>
          <a:xfrm rot="16200000" flipH="1">
            <a:off x="6586695" y="3550714"/>
            <a:ext cx="1016880" cy="944833"/>
          </a:xfrm>
          <a:prstGeom prst="bentConnector3">
            <a:avLst>
              <a:gd name="adj1" fmla="val 70751"/>
            </a:avLst>
          </a:prstGeom>
          <a:ln w="50800">
            <a:solidFill>
              <a:schemeClr val="accent4">
                <a:lumMod val="75000"/>
                <a:alpha val="7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ector: Angulado 322"/>
          <p:cNvCxnSpPr>
            <a:endCxn id="12" idx="0"/>
          </p:cNvCxnSpPr>
          <p:nvPr/>
        </p:nvCxnSpPr>
        <p:spPr>
          <a:xfrm>
            <a:off x="6789273" y="2178202"/>
            <a:ext cx="2405922" cy="241090"/>
          </a:xfrm>
          <a:prstGeom prst="bentConnector2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Conector: Angulado 324"/>
          <p:cNvCxnSpPr>
            <a:endCxn id="175" idx="0"/>
          </p:cNvCxnSpPr>
          <p:nvPr/>
        </p:nvCxnSpPr>
        <p:spPr>
          <a:xfrm>
            <a:off x="6789273" y="3259635"/>
            <a:ext cx="2369384" cy="300750"/>
          </a:xfrm>
          <a:prstGeom prst="bentConnector2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Conector: Angulado 329"/>
          <p:cNvCxnSpPr>
            <a:cxnSpLocks/>
          </p:cNvCxnSpPr>
          <p:nvPr/>
        </p:nvCxnSpPr>
        <p:spPr>
          <a:xfrm rot="16200000" flipH="1">
            <a:off x="5907374" y="3872650"/>
            <a:ext cx="1941452" cy="1176410"/>
          </a:xfrm>
          <a:prstGeom prst="bentConnector3">
            <a:avLst>
              <a:gd name="adj1" fmla="val 100204"/>
            </a:avLst>
          </a:prstGeom>
          <a:ln w="762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ângulo 4"/>
          <p:cNvSpPr/>
          <p:nvPr/>
        </p:nvSpPr>
        <p:spPr>
          <a:xfrm>
            <a:off x="5305530" y="4417658"/>
            <a:ext cx="1643596" cy="892628"/>
          </a:xfrm>
          <a:prstGeom prst="rect">
            <a:avLst/>
          </a:prstGeom>
          <a:solidFill>
            <a:srgbClr val="FF0000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Alimentação</a:t>
            </a:r>
          </a:p>
          <a:p>
            <a:pPr algn="ctr"/>
            <a:r>
              <a:rPr lang="pt-BR" dirty="0">
                <a:solidFill>
                  <a:schemeClr val="bg1"/>
                </a:solidFill>
              </a:rPr>
              <a:t>3,3V</a:t>
            </a:r>
          </a:p>
        </p:txBody>
      </p:sp>
      <p:cxnSp>
        <p:nvCxnSpPr>
          <p:cNvPr id="335" name="Conector: Angulado 334"/>
          <p:cNvCxnSpPr>
            <a:endCxn id="181" idx="0"/>
          </p:cNvCxnSpPr>
          <p:nvPr/>
        </p:nvCxnSpPr>
        <p:spPr>
          <a:xfrm rot="10800000" flipV="1">
            <a:off x="3003285" y="2560239"/>
            <a:ext cx="2362767" cy="913950"/>
          </a:xfrm>
          <a:prstGeom prst="bentConnector2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3"/>
          <p:cNvSpPr/>
          <p:nvPr/>
        </p:nvSpPr>
        <p:spPr>
          <a:xfrm>
            <a:off x="5366051" y="2178202"/>
            <a:ext cx="1423222" cy="1304068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/>
              <a:t>uC</a:t>
            </a:r>
            <a:endParaRPr lang="pt-BR" dirty="0"/>
          </a:p>
          <a:p>
            <a:pPr algn="ctr"/>
            <a:r>
              <a:rPr lang="pt-BR" dirty="0"/>
              <a:t>STM32F4</a:t>
            </a:r>
          </a:p>
        </p:txBody>
      </p:sp>
      <p:cxnSp>
        <p:nvCxnSpPr>
          <p:cNvPr id="345" name="Conector reto 344"/>
          <p:cNvCxnSpPr/>
          <p:nvPr/>
        </p:nvCxnSpPr>
        <p:spPr>
          <a:xfrm>
            <a:off x="10401718" y="6086576"/>
            <a:ext cx="622997" cy="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Conector reto 348"/>
          <p:cNvCxnSpPr/>
          <p:nvPr/>
        </p:nvCxnSpPr>
        <p:spPr>
          <a:xfrm>
            <a:off x="10401719" y="6418357"/>
            <a:ext cx="622997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Conector reto 351"/>
          <p:cNvCxnSpPr>
            <a:cxnSpLocks/>
          </p:cNvCxnSpPr>
          <p:nvPr/>
        </p:nvCxnSpPr>
        <p:spPr>
          <a:xfrm>
            <a:off x="6917731" y="4742126"/>
            <a:ext cx="262443" cy="274"/>
          </a:xfrm>
          <a:prstGeom prst="line">
            <a:avLst/>
          </a:prstGeom>
          <a:ln w="50800">
            <a:solidFill>
              <a:srgbClr val="FF000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ector: Angulado 295"/>
          <p:cNvCxnSpPr>
            <a:cxnSpLocks/>
            <a:endCxn id="176" idx="1"/>
          </p:cNvCxnSpPr>
          <p:nvPr/>
        </p:nvCxnSpPr>
        <p:spPr>
          <a:xfrm>
            <a:off x="6740133" y="3527963"/>
            <a:ext cx="663702" cy="398428"/>
          </a:xfrm>
          <a:prstGeom prst="bentConnector3">
            <a:avLst>
              <a:gd name="adj1" fmla="val 39"/>
            </a:avLst>
          </a:prstGeom>
          <a:ln w="50800">
            <a:solidFill>
              <a:schemeClr val="accent4">
                <a:lumMod val="75000"/>
                <a:alpha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Conector: Curvo 326"/>
          <p:cNvCxnSpPr/>
          <p:nvPr/>
        </p:nvCxnSpPr>
        <p:spPr>
          <a:xfrm>
            <a:off x="6789273" y="3410010"/>
            <a:ext cx="1801478" cy="1090022"/>
          </a:xfrm>
          <a:prstGeom prst="curvedConnector3">
            <a:avLst>
              <a:gd name="adj1" fmla="val 20437"/>
            </a:avLst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>
            <a:cxnSpLocks/>
            <a:endCxn id="4" idx="2"/>
          </p:cNvCxnSpPr>
          <p:nvPr/>
        </p:nvCxnSpPr>
        <p:spPr>
          <a:xfrm flipV="1">
            <a:off x="6076993" y="3482270"/>
            <a:ext cx="669" cy="935388"/>
          </a:xfrm>
          <a:prstGeom prst="straightConnector1">
            <a:avLst/>
          </a:prstGeom>
          <a:ln w="38100">
            <a:solidFill>
              <a:srgbClr val="B4C7E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: Angulado 23"/>
          <p:cNvCxnSpPr>
            <a:cxnSpLocks/>
          </p:cNvCxnSpPr>
          <p:nvPr/>
        </p:nvCxnSpPr>
        <p:spPr>
          <a:xfrm rot="5400000">
            <a:off x="4537837" y="3614788"/>
            <a:ext cx="1150235" cy="869037"/>
          </a:xfrm>
          <a:prstGeom prst="bentConnector3">
            <a:avLst>
              <a:gd name="adj1" fmla="val 67472"/>
            </a:avLst>
          </a:prstGeom>
          <a:ln w="50800">
            <a:solidFill>
              <a:srgbClr val="BF9000">
                <a:alpha val="70000"/>
              </a:srgb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ector: Angulado 336"/>
          <p:cNvCxnSpPr>
            <a:cxnSpLocks/>
          </p:cNvCxnSpPr>
          <p:nvPr/>
        </p:nvCxnSpPr>
        <p:spPr>
          <a:xfrm rot="10800000" flipV="1">
            <a:off x="3589507" y="3453401"/>
            <a:ext cx="1775427" cy="1046629"/>
          </a:xfrm>
          <a:prstGeom prst="bentConnector3">
            <a:avLst>
              <a:gd name="adj1" fmla="val 25097"/>
            </a:avLst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94892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43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Renault</dc:creator>
  <cp:lastModifiedBy>Maths Physis</cp:lastModifiedBy>
  <cp:revision>21</cp:revision>
  <cp:lastPrinted>2017-05-26T21:52:30Z</cp:lastPrinted>
  <dcterms:created xsi:type="dcterms:W3CDTF">2017-05-26T15:19:41Z</dcterms:created>
  <dcterms:modified xsi:type="dcterms:W3CDTF">2017-05-28T15:59:31Z</dcterms:modified>
</cp:coreProperties>
</file>