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2" y="1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26/05/2017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821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26/05/2017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062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26/05/2017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547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26/05/2017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33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26/05/2017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90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26/05/2017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801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26/05/2017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6464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26/05/2017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578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26/05/2017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284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26/05/2017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86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26/05/2017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42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AC8F0-D5F0-4A11-8664-A0A6807E27A9}" type="datetimeFigureOut">
              <a:rPr lang="pt-BR" smtClean="0"/>
              <a:t>26/05/2017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83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: Angulado 28"/>
          <p:cNvCxnSpPr>
            <a:cxnSpLocks/>
            <a:stCxn id="14" idx="2"/>
            <a:endCxn id="8" idx="0"/>
          </p:cNvCxnSpPr>
          <p:nvPr/>
        </p:nvCxnSpPr>
        <p:spPr>
          <a:xfrm rot="5400000">
            <a:off x="8193312" y="3570514"/>
            <a:ext cx="740232" cy="12700"/>
          </a:xfrm>
          <a:prstGeom prst="bentConnector3">
            <a:avLst>
              <a:gd name="adj1" fmla="val 50000"/>
            </a:avLst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13"/>
          <p:cNvSpPr/>
          <p:nvPr/>
        </p:nvSpPr>
        <p:spPr>
          <a:xfrm>
            <a:off x="7808685" y="2307770"/>
            <a:ext cx="1509486" cy="8926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Sensor Corrente</a:t>
            </a:r>
          </a:p>
          <a:p>
            <a:pPr algn="ctr"/>
            <a:r>
              <a:rPr lang="pt-BR" dirty="0"/>
              <a:t>INA 220</a:t>
            </a:r>
          </a:p>
        </p:txBody>
      </p:sp>
      <p:sp>
        <p:nvSpPr>
          <p:cNvPr id="4" name="Retângulo 3"/>
          <p:cNvSpPr/>
          <p:nvPr/>
        </p:nvSpPr>
        <p:spPr>
          <a:xfrm>
            <a:off x="5050971" y="2307770"/>
            <a:ext cx="1509486" cy="892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/>
              <a:t>uC</a:t>
            </a:r>
            <a:endParaRPr lang="pt-BR" dirty="0"/>
          </a:p>
          <a:p>
            <a:pPr algn="ctr"/>
            <a:r>
              <a:rPr lang="pt-BR" dirty="0"/>
              <a:t>STM32F4</a:t>
            </a:r>
          </a:p>
        </p:txBody>
      </p:sp>
      <p:sp>
        <p:nvSpPr>
          <p:cNvPr id="5" name="Retângulo 4"/>
          <p:cNvSpPr/>
          <p:nvPr/>
        </p:nvSpPr>
        <p:spPr>
          <a:xfrm>
            <a:off x="5050971" y="587830"/>
            <a:ext cx="1509486" cy="8926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Alimentação</a:t>
            </a:r>
          </a:p>
        </p:txBody>
      </p:sp>
      <p:sp>
        <p:nvSpPr>
          <p:cNvPr id="6" name="Retângulo 5"/>
          <p:cNvSpPr/>
          <p:nvPr/>
        </p:nvSpPr>
        <p:spPr>
          <a:xfrm>
            <a:off x="2793999" y="587830"/>
            <a:ext cx="1509486" cy="8926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Bateria</a:t>
            </a:r>
          </a:p>
          <a:p>
            <a:pPr algn="ctr"/>
            <a:r>
              <a:rPr lang="pt-BR" dirty="0"/>
              <a:t>7,4V</a:t>
            </a:r>
          </a:p>
        </p:txBody>
      </p:sp>
      <p:sp>
        <p:nvSpPr>
          <p:cNvPr id="7" name="Retângulo 6"/>
          <p:cNvSpPr/>
          <p:nvPr/>
        </p:nvSpPr>
        <p:spPr>
          <a:xfrm>
            <a:off x="2793999" y="2307770"/>
            <a:ext cx="1509486" cy="8926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Rádio</a:t>
            </a:r>
          </a:p>
          <a:p>
            <a:pPr algn="ctr"/>
            <a:r>
              <a:rPr lang="pt-BR" dirty="0"/>
              <a:t>NRF24</a:t>
            </a:r>
          </a:p>
        </p:txBody>
      </p:sp>
      <p:sp>
        <p:nvSpPr>
          <p:cNvPr id="8" name="Retângulo 7"/>
          <p:cNvSpPr/>
          <p:nvPr/>
        </p:nvSpPr>
        <p:spPr>
          <a:xfrm>
            <a:off x="7808685" y="3940630"/>
            <a:ext cx="1509486" cy="8926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Módulo Motor</a:t>
            </a:r>
          </a:p>
        </p:txBody>
      </p:sp>
      <p:sp>
        <p:nvSpPr>
          <p:cNvPr id="9" name="Retângulo 8"/>
          <p:cNvSpPr/>
          <p:nvPr/>
        </p:nvSpPr>
        <p:spPr>
          <a:xfrm>
            <a:off x="7961085" y="4093030"/>
            <a:ext cx="1509486" cy="8926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Módulo Motor</a:t>
            </a:r>
          </a:p>
        </p:txBody>
      </p:sp>
      <p:sp>
        <p:nvSpPr>
          <p:cNvPr id="10" name="Retângulo 9"/>
          <p:cNvSpPr/>
          <p:nvPr/>
        </p:nvSpPr>
        <p:spPr>
          <a:xfrm>
            <a:off x="8113485" y="4245430"/>
            <a:ext cx="1509486" cy="8926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Módulo Motor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8265885" y="4397830"/>
            <a:ext cx="1509486" cy="8926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Módulo Motor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8418285" y="4550230"/>
            <a:ext cx="1509486" cy="8926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Módulo Motor</a:t>
            </a:r>
          </a:p>
          <a:p>
            <a:pPr algn="ctr"/>
            <a:r>
              <a:rPr lang="pt-BR" dirty="0"/>
              <a:t>x5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7961085" y="2460170"/>
            <a:ext cx="1509486" cy="8926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Sensor Corrente</a:t>
            </a:r>
          </a:p>
          <a:p>
            <a:pPr algn="ctr"/>
            <a:r>
              <a:rPr lang="pt-BR" dirty="0"/>
              <a:t>INA 220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8113485" y="2612570"/>
            <a:ext cx="1509486" cy="8926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Sensor Corrente</a:t>
            </a:r>
          </a:p>
          <a:p>
            <a:pPr algn="ctr"/>
            <a:r>
              <a:rPr lang="pt-BR" dirty="0"/>
              <a:t>INA 220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8265885" y="2764970"/>
            <a:ext cx="1509486" cy="8926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Sensor Corrente</a:t>
            </a:r>
          </a:p>
          <a:p>
            <a:pPr algn="ctr"/>
            <a:r>
              <a:rPr lang="pt-BR" dirty="0"/>
              <a:t>INA 220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8418285" y="2917370"/>
            <a:ext cx="1509486" cy="8926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Sensor Corrente</a:t>
            </a:r>
          </a:p>
          <a:p>
            <a:pPr algn="ctr"/>
            <a:r>
              <a:rPr lang="pt-BR" dirty="0"/>
              <a:t>INA 220 x5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5050971" y="3984170"/>
            <a:ext cx="1509486" cy="8926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Módulo de Chute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7895771" y="5638798"/>
            <a:ext cx="1509486" cy="892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Sensor Bola</a:t>
            </a:r>
          </a:p>
        </p:txBody>
      </p:sp>
      <p:cxnSp>
        <p:nvCxnSpPr>
          <p:cNvPr id="22" name="Conector reto 21"/>
          <p:cNvCxnSpPr>
            <a:cxnSpLocks/>
            <a:stCxn id="6" idx="3"/>
            <a:endCxn id="5" idx="1"/>
          </p:cNvCxnSpPr>
          <p:nvPr/>
        </p:nvCxnSpPr>
        <p:spPr>
          <a:xfrm>
            <a:off x="4303485" y="1034144"/>
            <a:ext cx="747486" cy="0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: Angulado 26"/>
          <p:cNvCxnSpPr>
            <a:cxnSpLocks/>
            <a:stCxn id="5" idx="3"/>
            <a:endCxn id="14" idx="0"/>
          </p:cNvCxnSpPr>
          <p:nvPr/>
        </p:nvCxnSpPr>
        <p:spPr>
          <a:xfrm>
            <a:off x="6560457" y="1034144"/>
            <a:ext cx="2002971" cy="1273626"/>
          </a:xfrm>
          <a:prstGeom prst="bentConnector2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4393182" y="849478"/>
            <a:ext cx="60785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pt-BR" dirty="0"/>
              <a:t>7,4V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7766013" y="849478"/>
            <a:ext cx="60785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pt-BR" dirty="0"/>
              <a:t>7,4V</a:t>
            </a:r>
          </a:p>
        </p:txBody>
      </p:sp>
      <p:cxnSp>
        <p:nvCxnSpPr>
          <p:cNvPr id="37" name="Conector: Angulado 36"/>
          <p:cNvCxnSpPr>
            <a:cxnSpLocks/>
            <a:stCxn id="5" idx="2"/>
            <a:endCxn id="4" idx="0"/>
          </p:cNvCxnSpPr>
          <p:nvPr/>
        </p:nvCxnSpPr>
        <p:spPr>
          <a:xfrm rot="5400000">
            <a:off x="5392058" y="1894114"/>
            <a:ext cx="827312" cy="12700"/>
          </a:xfrm>
          <a:prstGeom prst="bentConnector3">
            <a:avLst>
              <a:gd name="adj1" fmla="val 50000"/>
            </a:avLst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: Angulado 41"/>
          <p:cNvCxnSpPr>
            <a:cxnSpLocks/>
          </p:cNvCxnSpPr>
          <p:nvPr/>
        </p:nvCxnSpPr>
        <p:spPr>
          <a:xfrm>
            <a:off x="5751415" y="1817916"/>
            <a:ext cx="2057270" cy="667024"/>
          </a:xfrm>
          <a:prstGeom prst="bentConnector3">
            <a:avLst>
              <a:gd name="adj1" fmla="val 58563"/>
            </a:avLst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: Angulado 43"/>
          <p:cNvCxnSpPr>
            <a:cxnSpLocks/>
          </p:cNvCxnSpPr>
          <p:nvPr/>
        </p:nvCxnSpPr>
        <p:spPr>
          <a:xfrm rot="10800000" flipV="1">
            <a:off x="4296229" y="1793421"/>
            <a:ext cx="1540463" cy="756832"/>
          </a:xfrm>
          <a:prstGeom prst="bentConnector3">
            <a:avLst>
              <a:gd name="adj1" fmla="val 78863"/>
            </a:avLst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>
            <a:off x="5890454" y="1496598"/>
            <a:ext cx="60785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pt-BR" dirty="0"/>
              <a:t>3,3V</a:t>
            </a:r>
          </a:p>
        </p:txBody>
      </p:sp>
      <p:cxnSp>
        <p:nvCxnSpPr>
          <p:cNvPr id="54" name="Conector: Angulado 53"/>
          <p:cNvCxnSpPr>
            <a:cxnSpLocks/>
            <a:endCxn id="8" idx="1"/>
          </p:cNvCxnSpPr>
          <p:nvPr/>
        </p:nvCxnSpPr>
        <p:spPr>
          <a:xfrm rot="16200000" flipH="1">
            <a:off x="6418191" y="2996450"/>
            <a:ext cx="1926774" cy="854214"/>
          </a:xfrm>
          <a:prstGeom prst="bentConnector2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: Angulado 58"/>
          <p:cNvCxnSpPr>
            <a:cxnSpLocks/>
          </p:cNvCxnSpPr>
          <p:nvPr/>
        </p:nvCxnSpPr>
        <p:spPr>
          <a:xfrm rot="16200000" flipH="1">
            <a:off x="6663936" y="4657237"/>
            <a:ext cx="1518906" cy="944764"/>
          </a:xfrm>
          <a:prstGeom prst="bentConnector3">
            <a:avLst>
              <a:gd name="adj1" fmla="val 99708"/>
            </a:avLst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/>
          <p:cNvCxnSpPr>
            <a:stCxn id="4" idx="3"/>
            <a:endCxn id="14" idx="1"/>
          </p:cNvCxnSpPr>
          <p:nvPr/>
        </p:nvCxnSpPr>
        <p:spPr>
          <a:xfrm>
            <a:off x="6560457" y="2754084"/>
            <a:ext cx="1248228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>
            <a:cxnSpLocks/>
          </p:cNvCxnSpPr>
          <p:nvPr/>
        </p:nvCxnSpPr>
        <p:spPr>
          <a:xfrm>
            <a:off x="2721560" y="5889072"/>
            <a:ext cx="583635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ixaDeTexto 67"/>
          <p:cNvSpPr txBox="1"/>
          <p:nvPr/>
        </p:nvSpPr>
        <p:spPr>
          <a:xfrm>
            <a:off x="3305195" y="5704406"/>
            <a:ext cx="998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I2C</a:t>
            </a:r>
          </a:p>
        </p:txBody>
      </p:sp>
    </p:spTree>
    <p:extLst>
      <p:ext uri="{BB962C8B-B14F-4D97-AF65-F5344CB8AC3E}">
        <p14:creationId xmlns:p14="http://schemas.microsoft.com/office/powerpoint/2010/main" val="18394892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48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Renault</dc:creator>
  <cp:lastModifiedBy>Luiz Renault</cp:lastModifiedBy>
  <cp:revision>6</cp:revision>
  <dcterms:created xsi:type="dcterms:W3CDTF">2017-05-26T15:19:41Z</dcterms:created>
  <dcterms:modified xsi:type="dcterms:W3CDTF">2017-05-26T16:18:34Z</dcterms:modified>
</cp:coreProperties>
</file>